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2" r:id="rId5"/>
    <p:sldId id="260" r:id="rId6"/>
    <p:sldId id="271" r:id="rId7"/>
    <p:sldId id="259" r:id="rId8"/>
    <p:sldId id="270" r:id="rId9"/>
    <p:sldId id="261" r:id="rId10"/>
    <p:sldId id="269" r:id="rId11"/>
    <p:sldId id="264" r:id="rId12"/>
    <p:sldId id="265" r:id="rId13"/>
    <p:sldId id="266" r:id="rId14"/>
    <p:sldId id="267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0D2"/>
    <a:srgbClr val="A3E4CF"/>
    <a:srgbClr val="1C4D65"/>
    <a:srgbClr val="168881"/>
    <a:srgbClr val="A7DBE3"/>
    <a:srgbClr val="2C67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C835C9-E6BB-5140-B879-A31419C31A30}" v="1175" dt="2025-03-08T09:16:10.002"/>
    <p1510:client id="{985C8402-D7DF-6305-7A91-59338C10AEC1}" v="990" dt="2025-03-08T12:52:34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ács Tamás" userId="ab386d89-181b-473d-b595-a3a67630689e" providerId="ADAL" clId="{0FC835C9-E6BB-5140-B879-A31419C31A30}"/>
    <pc:docChg chg="undo redo custSel addSld delSld modSld sldOrd">
      <pc:chgData name="Takács Tamás" userId="ab386d89-181b-473d-b595-a3a67630689e" providerId="ADAL" clId="{0FC835C9-E6BB-5140-B879-A31419C31A30}" dt="2025-03-08T09:16:10.002" v="1202" actId="20577"/>
      <pc:docMkLst>
        <pc:docMk/>
      </pc:docMkLst>
      <pc:sldChg chg="modSp mod">
        <pc:chgData name="Takács Tamás" userId="ab386d89-181b-473d-b595-a3a67630689e" providerId="ADAL" clId="{0FC835C9-E6BB-5140-B879-A31419C31A30}" dt="2025-03-08T08:08:54.736" v="99" actId="1076"/>
        <pc:sldMkLst>
          <pc:docMk/>
          <pc:sldMk cId="1360731042" sldId="256"/>
        </pc:sldMkLst>
        <pc:spChg chg="mod">
          <ac:chgData name="Takács Tamás" userId="ab386d89-181b-473d-b595-a3a67630689e" providerId="ADAL" clId="{0FC835C9-E6BB-5140-B879-A31419C31A30}" dt="2025-03-08T08:08:47.552" v="97" actId="1076"/>
          <ac:spMkLst>
            <pc:docMk/>
            <pc:sldMk cId="1360731042" sldId="256"/>
            <ac:spMk id="4" creationId="{4E54A05F-9BAC-9DFF-B06A-B2E436A089D8}"/>
          </ac:spMkLst>
        </pc:spChg>
        <pc:spChg chg="mod">
          <ac:chgData name="Takács Tamás" userId="ab386d89-181b-473d-b595-a3a67630689e" providerId="ADAL" clId="{0FC835C9-E6BB-5140-B879-A31419C31A30}" dt="2025-03-08T08:06:38.610" v="72" actId="2711"/>
          <ac:spMkLst>
            <pc:docMk/>
            <pc:sldMk cId="1360731042" sldId="256"/>
            <ac:spMk id="6" creationId="{AB3F0D15-78E2-8A74-82BE-FC1E39EAA9B0}"/>
          </ac:spMkLst>
        </pc:spChg>
        <pc:spChg chg="mod">
          <ac:chgData name="Takács Tamás" userId="ab386d89-181b-473d-b595-a3a67630689e" providerId="ADAL" clId="{0FC835C9-E6BB-5140-B879-A31419C31A30}" dt="2025-03-08T08:08:51.429" v="98" actId="1076"/>
          <ac:spMkLst>
            <pc:docMk/>
            <pc:sldMk cId="1360731042" sldId="256"/>
            <ac:spMk id="8" creationId="{5193ED60-C819-B075-2151-A894D066171D}"/>
          </ac:spMkLst>
        </pc:spChg>
        <pc:spChg chg="mod">
          <ac:chgData name="Takács Tamás" userId="ab386d89-181b-473d-b595-a3a67630689e" providerId="ADAL" clId="{0FC835C9-E6BB-5140-B879-A31419C31A30}" dt="2025-03-08T08:07:11.793" v="74" actId="6559"/>
          <ac:spMkLst>
            <pc:docMk/>
            <pc:sldMk cId="1360731042" sldId="256"/>
            <ac:spMk id="11" creationId="{80549647-D401-D450-5918-D1521F60494C}"/>
          </ac:spMkLst>
        </pc:spChg>
        <pc:spChg chg="mod">
          <ac:chgData name="Takács Tamás" userId="ab386d89-181b-473d-b595-a3a67630689e" providerId="ADAL" clId="{0FC835C9-E6BB-5140-B879-A31419C31A30}" dt="2025-03-08T08:08:37.922" v="95" actId="1076"/>
          <ac:spMkLst>
            <pc:docMk/>
            <pc:sldMk cId="1360731042" sldId="256"/>
            <ac:spMk id="12" creationId="{8882B71C-E6C5-C943-19DC-40FA6ED63D0C}"/>
          </ac:spMkLst>
        </pc:spChg>
        <pc:picChg chg="mod">
          <ac:chgData name="Takács Tamás" userId="ab386d89-181b-473d-b595-a3a67630689e" providerId="ADAL" clId="{0FC835C9-E6BB-5140-B879-A31419C31A30}" dt="2025-03-08T08:08:54.736" v="99" actId="1076"/>
          <ac:picMkLst>
            <pc:docMk/>
            <pc:sldMk cId="1360731042" sldId="256"/>
            <ac:picMk id="14" creationId="{ABCD1E0E-CEB7-B3B1-C2F6-A213F036917B}"/>
          </ac:picMkLst>
        </pc:picChg>
      </pc:sldChg>
      <pc:sldChg chg="addSp delSp modSp mod">
        <pc:chgData name="Takács Tamás" userId="ab386d89-181b-473d-b595-a3a67630689e" providerId="ADAL" clId="{0FC835C9-E6BB-5140-B879-A31419C31A30}" dt="2025-03-08T09:06:43.308" v="1000" actId="207"/>
        <pc:sldMkLst>
          <pc:docMk/>
          <pc:sldMk cId="2461268892" sldId="257"/>
        </pc:sldMkLst>
        <pc:spChg chg="del mod">
          <ac:chgData name="Takács Tamás" userId="ab386d89-181b-473d-b595-a3a67630689e" providerId="ADAL" clId="{0FC835C9-E6BB-5140-B879-A31419C31A30}" dt="2025-03-08T08:18:26.903" v="225" actId="478"/>
          <ac:spMkLst>
            <pc:docMk/>
            <pc:sldMk cId="2461268892" sldId="257"/>
            <ac:spMk id="10" creationId="{A354782F-D273-BC8A-5226-9DD174183477}"/>
          </ac:spMkLst>
        </pc:spChg>
        <pc:spChg chg="mod">
          <ac:chgData name="Takács Tamás" userId="ab386d89-181b-473d-b595-a3a67630689e" providerId="ADAL" clId="{0FC835C9-E6BB-5140-B879-A31419C31A30}" dt="2025-03-08T08:25:31.771" v="342" actId="1076"/>
          <ac:spMkLst>
            <pc:docMk/>
            <pc:sldMk cId="2461268892" sldId="257"/>
            <ac:spMk id="11" creationId="{3E06DF48-1452-858D-278C-5BC20A8C7C89}"/>
          </ac:spMkLst>
        </pc:spChg>
        <pc:spChg chg="mod">
          <ac:chgData name="Takács Tamás" userId="ab386d89-181b-473d-b595-a3a67630689e" providerId="ADAL" clId="{0FC835C9-E6BB-5140-B879-A31419C31A30}" dt="2025-03-08T08:26:49.358" v="360" actId="207"/>
          <ac:spMkLst>
            <pc:docMk/>
            <pc:sldMk cId="2461268892" sldId="257"/>
            <ac:spMk id="12" creationId="{D1E46EDD-4DB9-77AB-1D00-32D2C77D6B30}"/>
          </ac:spMkLst>
        </pc:spChg>
        <pc:spChg chg="mod">
          <ac:chgData name="Takács Tamás" userId="ab386d89-181b-473d-b595-a3a67630689e" providerId="ADAL" clId="{0FC835C9-E6BB-5140-B879-A31419C31A30}" dt="2025-03-08T08:25:31.771" v="342" actId="1076"/>
          <ac:spMkLst>
            <pc:docMk/>
            <pc:sldMk cId="2461268892" sldId="257"/>
            <ac:spMk id="13" creationId="{9B6BC1DE-8858-5129-3621-A28371E93E8E}"/>
          </ac:spMkLst>
        </pc:spChg>
        <pc:spChg chg="mod">
          <ac:chgData name="Takács Tamás" userId="ab386d89-181b-473d-b595-a3a67630689e" providerId="ADAL" clId="{0FC835C9-E6BB-5140-B879-A31419C31A30}" dt="2025-03-08T08:26:46.709" v="359" actId="207"/>
          <ac:spMkLst>
            <pc:docMk/>
            <pc:sldMk cId="2461268892" sldId="257"/>
            <ac:spMk id="14" creationId="{A0304B31-0C1E-1B41-6F82-221100D94F0A}"/>
          </ac:spMkLst>
        </pc:spChg>
        <pc:spChg chg="del">
          <ac:chgData name="Takács Tamás" userId="ab386d89-181b-473d-b595-a3a67630689e" providerId="ADAL" clId="{0FC835C9-E6BB-5140-B879-A31419C31A30}" dt="2025-03-08T08:23:30.370" v="284" actId="478"/>
          <ac:spMkLst>
            <pc:docMk/>
            <pc:sldMk cId="2461268892" sldId="257"/>
            <ac:spMk id="15" creationId="{C48B3814-B05A-60CB-C9E1-E8D0F684C6DB}"/>
          </ac:spMkLst>
        </pc:spChg>
        <pc:spChg chg="del">
          <ac:chgData name="Takács Tamás" userId="ab386d89-181b-473d-b595-a3a67630689e" providerId="ADAL" clId="{0FC835C9-E6BB-5140-B879-A31419C31A30}" dt="2025-03-08T08:23:31.658" v="285" actId="478"/>
          <ac:spMkLst>
            <pc:docMk/>
            <pc:sldMk cId="2461268892" sldId="257"/>
            <ac:spMk id="16" creationId="{E6B5013C-37B9-D000-CE5A-4E9202B0DB4E}"/>
          </ac:spMkLst>
        </pc:spChg>
        <pc:spChg chg="add mod">
          <ac:chgData name="Takács Tamás" userId="ab386d89-181b-473d-b595-a3a67630689e" providerId="ADAL" clId="{0FC835C9-E6BB-5140-B879-A31419C31A30}" dt="2025-03-08T08:47:03.176" v="613" actId="20577"/>
          <ac:spMkLst>
            <pc:docMk/>
            <pc:sldMk cId="2461268892" sldId="257"/>
            <ac:spMk id="21" creationId="{58A71F7A-0949-B968-26AB-C644B57E8C91}"/>
          </ac:spMkLst>
        </pc:spChg>
        <pc:spChg chg="add mod">
          <ac:chgData name="Takács Tamás" userId="ab386d89-181b-473d-b595-a3a67630689e" providerId="ADAL" clId="{0FC835C9-E6BB-5140-B879-A31419C31A30}" dt="2025-03-08T08:25:31.771" v="342" actId="1076"/>
          <ac:spMkLst>
            <pc:docMk/>
            <pc:sldMk cId="2461268892" sldId="257"/>
            <ac:spMk id="22" creationId="{4F4D0336-7516-8D2D-E559-8D4724405002}"/>
          </ac:spMkLst>
        </pc:spChg>
        <pc:spChg chg="add mod">
          <ac:chgData name="Takács Tamás" userId="ab386d89-181b-473d-b595-a3a67630689e" providerId="ADAL" clId="{0FC835C9-E6BB-5140-B879-A31419C31A30}" dt="2025-03-08T08:26:54.184" v="361" actId="207"/>
          <ac:spMkLst>
            <pc:docMk/>
            <pc:sldMk cId="2461268892" sldId="257"/>
            <ac:spMk id="23" creationId="{07786808-E3E8-5DFA-45F3-EA889F85E91D}"/>
          </ac:spMkLst>
        </pc:spChg>
        <pc:spChg chg="add mod">
          <ac:chgData name="Takács Tamás" userId="ab386d89-181b-473d-b595-a3a67630689e" providerId="ADAL" clId="{0FC835C9-E6BB-5140-B879-A31419C31A30}" dt="2025-03-08T09:05:39.218" v="936" actId="14100"/>
          <ac:spMkLst>
            <pc:docMk/>
            <pc:sldMk cId="2461268892" sldId="257"/>
            <ac:spMk id="24" creationId="{9F65D514-CC5F-55D2-AF00-86EA76CFE04A}"/>
          </ac:spMkLst>
        </pc:spChg>
        <pc:spChg chg="add mod">
          <ac:chgData name="Takács Tamás" userId="ab386d89-181b-473d-b595-a3a67630689e" providerId="ADAL" clId="{0FC835C9-E6BB-5140-B879-A31419C31A30}" dt="2025-03-08T09:06:43.308" v="1000" actId="207"/>
          <ac:spMkLst>
            <pc:docMk/>
            <pc:sldMk cId="2461268892" sldId="257"/>
            <ac:spMk id="25" creationId="{67EE0D70-6FD1-B548-AE0D-546724DF6FB1}"/>
          </ac:spMkLst>
        </pc:spChg>
        <pc:spChg chg="add mod">
          <ac:chgData name="Takács Tamás" userId="ab386d89-181b-473d-b595-a3a67630689e" providerId="ADAL" clId="{0FC835C9-E6BB-5140-B879-A31419C31A30}" dt="2025-03-08T09:06:08.699" v="965" actId="1076"/>
          <ac:spMkLst>
            <pc:docMk/>
            <pc:sldMk cId="2461268892" sldId="257"/>
            <ac:spMk id="26" creationId="{D96E7DC8-774F-3939-E14A-520E3A60F49A}"/>
          </ac:spMkLst>
        </pc:spChg>
        <pc:spChg chg="add mod">
          <ac:chgData name="Takács Tamás" userId="ab386d89-181b-473d-b595-a3a67630689e" providerId="ADAL" clId="{0FC835C9-E6BB-5140-B879-A31419C31A30}" dt="2025-03-08T09:06:34.554" v="999" actId="207"/>
          <ac:spMkLst>
            <pc:docMk/>
            <pc:sldMk cId="2461268892" sldId="257"/>
            <ac:spMk id="27" creationId="{811410AA-E8D3-491E-8424-E26B81140384}"/>
          </ac:spMkLst>
        </pc:spChg>
        <pc:picChg chg="mod">
          <ac:chgData name="Takács Tamás" userId="ab386d89-181b-473d-b595-a3a67630689e" providerId="ADAL" clId="{0FC835C9-E6BB-5140-B879-A31419C31A30}" dt="2025-03-08T08:24:01.126" v="291" actId="1076"/>
          <ac:picMkLst>
            <pc:docMk/>
            <pc:sldMk cId="2461268892" sldId="257"/>
            <ac:picMk id="5" creationId="{961B088C-D646-D11A-928E-F5514460A64A}"/>
          </ac:picMkLst>
        </pc:picChg>
        <pc:picChg chg="mod">
          <ac:chgData name="Takács Tamás" userId="ab386d89-181b-473d-b595-a3a67630689e" providerId="ADAL" clId="{0FC835C9-E6BB-5140-B879-A31419C31A30}" dt="2025-03-08T08:25:31.771" v="342" actId="1076"/>
          <ac:picMkLst>
            <pc:docMk/>
            <pc:sldMk cId="2461268892" sldId="257"/>
            <ac:picMk id="20" creationId="{93DAD5AF-A69F-7CF2-6684-025ECF82DAFD}"/>
          </ac:picMkLst>
        </pc:picChg>
        <pc:picChg chg="mod">
          <ac:chgData name="Takács Tamás" userId="ab386d89-181b-473d-b595-a3a67630689e" providerId="ADAL" clId="{0FC835C9-E6BB-5140-B879-A31419C31A30}" dt="2025-03-08T08:25:31.771" v="342" actId="1076"/>
          <ac:picMkLst>
            <pc:docMk/>
            <pc:sldMk cId="2461268892" sldId="257"/>
            <ac:picMk id="1026" creationId="{FD4D91CE-CDCE-F1D0-C061-B3F11DAF7E12}"/>
          </ac:picMkLst>
        </pc:picChg>
        <pc:picChg chg="add del mod">
          <ac:chgData name="Takács Tamás" userId="ab386d89-181b-473d-b595-a3a67630689e" providerId="ADAL" clId="{0FC835C9-E6BB-5140-B879-A31419C31A30}" dt="2025-03-08T08:25:09.262" v="332" actId="478"/>
          <ac:picMkLst>
            <pc:docMk/>
            <pc:sldMk cId="2461268892" sldId="257"/>
            <ac:picMk id="1032" creationId="{CD14B50E-2853-752F-A349-BBC8BCFCBC53}"/>
          </ac:picMkLst>
        </pc:picChg>
        <pc:picChg chg="add mod">
          <ac:chgData name="Takács Tamás" userId="ab386d89-181b-473d-b595-a3a67630689e" providerId="ADAL" clId="{0FC835C9-E6BB-5140-B879-A31419C31A30}" dt="2025-03-08T08:25:31.771" v="342" actId="1076"/>
          <ac:picMkLst>
            <pc:docMk/>
            <pc:sldMk cId="2461268892" sldId="257"/>
            <ac:picMk id="1034" creationId="{2B80F32C-01C0-FD73-2C4F-ACFE245EB821}"/>
          </ac:picMkLst>
        </pc:picChg>
      </pc:sldChg>
      <pc:sldChg chg="addSp delSp modSp mod">
        <pc:chgData name="Takács Tamás" userId="ab386d89-181b-473d-b595-a3a67630689e" providerId="ADAL" clId="{0FC835C9-E6BB-5140-B879-A31419C31A30}" dt="2025-03-08T08:30:18.907" v="399" actId="14100"/>
        <pc:sldMkLst>
          <pc:docMk/>
          <pc:sldMk cId="2041399069" sldId="258"/>
        </pc:sldMkLst>
        <pc:spChg chg="mod">
          <ac:chgData name="Takács Tamás" userId="ab386d89-181b-473d-b595-a3a67630689e" providerId="ADAL" clId="{0FC835C9-E6BB-5140-B879-A31419C31A30}" dt="2025-03-08T08:30:18.907" v="399" actId="14100"/>
          <ac:spMkLst>
            <pc:docMk/>
            <pc:sldMk cId="2041399069" sldId="258"/>
            <ac:spMk id="2" creationId="{3852D0AD-BD0E-319C-4C06-350F15774D81}"/>
          </ac:spMkLst>
        </pc:spChg>
        <pc:spChg chg="add mod">
          <ac:chgData name="Takács Tamás" userId="ab386d89-181b-473d-b595-a3a67630689e" providerId="ADAL" clId="{0FC835C9-E6BB-5140-B879-A31419C31A30}" dt="2025-03-08T08:17:40.904" v="192" actId="1036"/>
          <ac:spMkLst>
            <pc:docMk/>
            <pc:sldMk cId="2041399069" sldId="258"/>
            <ac:spMk id="3" creationId="{C655A598-4117-ECE8-F99D-C56091F29610}"/>
          </ac:spMkLst>
        </pc:spChg>
        <pc:spChg chg="mod">
          <ac:chgData name="Takács Tamás" userId="ab386d89-181b-473d-b595-a3a67630689e" providerId="ADAL" clId="{0FC835C9-E6BB-5140-B879-A31419C31A30}" dt="2025-03-08T08:17:40.904" v="192" actId="1036"/>
          <ac:spMkLst>
            <pc:docMk/>
            <pc:sldMk cId="2041399069" sldId="258"/>
            <ac:spMk id="6" creationId="{6BBEA78B-01CE-57A1-CB38-19AD9331C830}"/>
          </ac:spMkLst>
        </pc:spChg>
        <pc:spChg chg="mod">
          <ac:chgData name="Takács Tamás" userId="ab386d89-181b-473d-b595-a3a67630689e" providerId="ADAL" clId="{0FC835C9-E6BB-5140-B879-A31419C31A30}" dt="2025-03-08T08:17:40.904" v="192" actId="1036"/>
          <ac:spMkLst>
            <pc:docMk/>
            <pc:sldMk cId="2041399069" sldId="258"/>
            <ac:spMk id="8" creationId="{6A5F9C5B-8A0C-2233-0612-AEE1E499FF40}"/>
          </ac:spMkLst>
        </pc:spChg>
        <pc:spChg chg="mod">
          <ac:chgData name="Takács Tamás" userId="ab386d89-181b-473d-b595-a3a67630689e" providerId="ADAL" clId="{0FC835C9-E6BB-5140-B879-A31419C31A30}" dt="2025-03-08T08:17:40.904" v="192" actId="1036"/>
          <ac:spMkLst>
            <pc:docMk/>
            <pc:sldMk cId="2041399069" sldId="258"/>
            <ac:spMk id="12" creationId="{3C8D02F1-9280-0561-3BDF-F5151C98EA32}"/>
          </ac:spMkLst>
        </pc:spChg>
        <pc:spChg chg="mod">
          <ac:chgData name="Takács Tamás" userId="ab386d89-181b-473d-b595-a3a67630689e" providerId="ADAL" clId="{0FC835C9-E6BB-5140-B879-A31419C31A30}" dt="2025-03-08T08:17:40.904" v="192" actId="1036"/>
          <ac:spMkLst>
            <pc:docMk/>
            <pc:sldMk cId="2041399069" sldId="258"/>
            <ac:spMk id="13" creationId="{7DDBF530-DBFE-9848-B57D-7C78569D0CF1}"/>
          </ac:spMkLst>
        </pc:spChg>
        <pc:spChg chg="del mod">
          <ac:chgData name="Takács Tamás" userId="ab386d89-181b-473d-b595-a3a67630689e" providerId="ADAL" clId="{0FC835C9-E6BB-5140-B879-A31419C31A30}" dt="2025-03-08T08:13:47.774" v="131" actId="478"/>
          <ac:spMkLst>
            <pc:docMk/>
            <pc:sldMk cId="2041399069" sldId="258"/>
            <ac:spMk id="16" creationId="{AE3FE1D9-1237-8EB2-F606-4C0133C40B8B}"/>
          </ac:spMkLst>
        </pc:spChg>
        <pc:spChg chg="mod">
          <ac:chgData name="Takács Tamás" userId="ab386d89-181b-473d-b595-a3a67630689e" providerId="ADAL" clId="{0FC835C9-E6BB-5140-B879-A31419C31A30}" dt="2025-03-08T08:17:40.904" v="192" actId="1036"/>
          <ac:spMkLst>
            <pc:docMk/>
            <pc:sldMk cId="2041399069" sldId="258"/>
            <ac:spMk id="17" creationId="{D76180EF-3037-72BF-4CF8-89EA16C901C8}"/>
          </ac:spMkLst>
        </pc:spChg>
        <pc:spChg chg="mod">
          <ac:chgData name="Takács Tamás" userId="ab386d89-181b-473d-b595-a3a67630689e" providerId="ADAL" clId="{0FC835C9-E6BB-5140-B879-A31419C31A30}" dt="2025-03-08T08:17:40.904" v="192" actId="1036"/>
          <ac:spMkLst>
            <pc:docMk/>
            <pc:sldMk cId="2041399069" sldId="258"/>
            <ac:spMk id="18" creationId="{E3C067EF-1A43-AA17-DFD1-9246887A3981}"/>
          </ac:spMkLst>
        </pc:spChg>
        <pc:spChg chg="mod">
          <ac:chgData name="Takács Tamás" userId="ab386d89-181b-473d-b595-a3a67630689e" providerId="ADAL" clId="{0FC835C9-E6BB-5140-B879-A31419C31A30}" dt="2025-03-08T08:17:40.904" v="192" actId="1036"/>
          <ac:spMkLst>
            <pc:docMk/>
            <pc:sldMk cId="2041399069" sldId="258"/>
            <ac:spMk id="19" creationId="{F39373EF-C39C-C968-F5DC-63063141CCEA}"/>
          </ac:spMkLst>
        </pc:spChg>
        <pc:picChg chg="mod">
          <ac:chgData name="Takács Tamás" userId="ab386d89-181b-473d-b595-a3a67630689e" providerId="ADAL" clId="{0FC835C9-E6BB-5140-B879-A31419C31A30}" dt="2025-03-08T08:13:05.572" v="126" actId="34135"/>
          <ac:picMkLst>
            <pc:docMk/>
            <pc:sldMk cId="2041399069" sldId="258"/>
            <ac:picMk id="5" creationId="{D2F09353-FD0E-AA0C-510F-72DC5FFC26FE}"/>
          </ac:picMkLst>
        </pc:picChg>
        <pc:picChg chg="mod">
          <ac:chgData name="Takács Tamás" userId="ab386d89-181b-473d-b595-a3a67630689e" providerId="ADAL" clId="{0FC835C9-E6BB-5140-B879-A31419C31A30}" dt="2025-03-08T08:17:40.904" v="192" actId="1036"/>
          <ac:picMkLst>
            <pc:docMk/>
            <pc:sldMk cId="2041399069" sldId="258"/>
            <ac:picMk id="11" creationId="{B1079AC3-4A0D-3708-86FC-EACCB11EC992}"/>
          </ac:picMkLst>
        </pc:picChg>
        <pc:picChg chg="mod">
          <ac:chgData name="Takács Tamás" userId="ab386d89-181b-473d-b595-a3a67630689e" providerId="ADAL" clId="{0FC835C9-E6BB-5140-B879-A31419C31A30}" dt="2025-03-08T08:17:40.904" v="192" actId="1036"/>
          <ac:picMkLst>
            <pc:docMk/>
            <pc:sldMk cId="2041399069" sldId="258"/>
            <ac:picMk id="15" creationId="{61155293-D6B7-1308-00BC-91CE8A795208}"/>
          </ac:picMkLst>
        </pc:picChg>
      </pc:sldChg>
      <pc:sldChg chg="addSp delSp modSp mod ord modAnim">
        <pc:chgData name="Takács Tamás" userId="ab386d89-181b-473d-b595-a3a67630689e" providerId="ADAL" clId="{0FC835C9-E6BB-5140-B879-A31419C31A30}" dt="2025-03-08T08:46:56.651" v="594" actId="20578"/>
        <pc:sldMkLst>
          <pc:docMk/>
          <pc:sldMk cId="3937230754" sldId="259"/>
        </pc:sldMkLst>
        <pc:spChg chg="add del mod">
          <ac:chgData name="Takács Tamás" userId="ab386d89-181b-473d-b595-a3a67630689e" providerId="ADAL" clId="{0FC835C9-E6BB-5140-B879-A31419C31A30}" dt="2025-03-08T08:26:24.107" v="344" actId="478"/>
          <ac:spMkLst>
            <pc:docMk/>
            <pc:sldMk cId="3937230754" sldId="259"/>
            <ac:spMk id="2" creationId="{BE6958B0-5C6B-BF54-6213-48BE0A0C799F}"/>
          </ac:spMkLst>
        </pc:spChg>
        <pc:spChg chg="add mod">
          <ac:chgData name="Takács Tamás" userId="ab386d89-181b-473d-b595-a3a67630689e" providerId="ADAL" clId="{0FC835C9-E6BB-5140-B879-A31419C31A30}" dt="2025-03-08T08:30:31.444" v="401" actId="255"/>
          <ac:spMkLst>
            <pc:docMk/>
            <pc:sldMk cId="3937230754" sldId="259"/>
            <ac:spMk id="3" creationId="{DB9B8055-E7F9-9256-8C70-41BED97A1E70}"/>
          </ac:spMkLst>
        </pc:spChg>
        <pc:spChg chg="del">
          <ac:chgData name="Takács Tamás" userId="ab386d89-181b-473d-b595-a3a67630689e" providerId="ADAL" clId="{0FC835C9-E6BB-5140-B879-A31419C31A30}" dt="2025-03-08T08:27:11.801" v="364" actId="478"/>
          <ac:spMkLst>
            <pc:docMk/>
            <pc:sldMk cId="3937230754" sldId="259"/>
            <ac:spMk id="4" creationId="{D4EE45C5-4B5C-DD8A-5D7A-D66A940F7E64}"/>
          </ac:spMkLst>
        </pc:spChg>
        <pc:spChg chg="add">
          <ac:chgData name="Takács Tamás" userId="ab386d89-181b-473d-b595-a3a67630689e" providerId="ADAL" clId="{0FC835C9-E6BB-5140-B879-A31419C31A30}" dt="2025-03-08T08:29:13.798" v="381"/>
          <ac:spMkLst>
            <pc:docMk/>
            <pc:sldMk cId="3937230754" sldId="259"/>
            <ac:spMk id="6" creationId="{B4BC5B8D-77E0-64D5-F3FA-66B3243AE8FD}"/>
          </ac:spMkLst>
        </pc:spChg>
        <pc:spChg chg="del">
          <ac:chgData name="Takács Tamás" userId="ab386d89-181b-473d-b595-a3a67630689e" providerId="ADAL" clId="{0FC835C9-E6BB-5140-B879-A31419C31A30}" dt="2025-03-08T08:27:13.036" v="365" actId="478"/>
          <ac:spMkLst>
            <pc:docMk/>
            <pc:sldMk cId="3937230754" sldId="259"/>
            <ac:spMk id="7" creationId="{A3FBB2AA-A0EF-83DB-AFDD-D57EC19BC3C6}"/>
          </ac:spMkLst>
        </pc:spChg>
        <pc:spChg chg="add del mod">
          <ac:chgData name="Takács Tamás" userId="ab386d89-181b-473d-b595-a3a67630689e" providerId="ADAL" clId="{0FC835C9-E6BB-5140-B879-A31419C31A30}" dt="2025-03-08T08:31:04.903" v="406" actId="478"/>
          <ac:spMkLst>
            <pc:docMk/>
            <pc:sldMk cId="3937230754" sldId="259"/>
            <ac:spMk id="8" creationId="{96A5A9B2-CE25-63A6-444A-6A763FA0362A}"/>
          </ac:spMkLst>
        </pc:spChg>
        <pc:spChg chg="del mod">
          <ac:chgData name="Takács Tamás" userId="ab386d89-181b-473d-b595-a3a67630689e" providerId="ADAL" clId="{0FC835C9-E6BB-5140-B879-A31419C31A30}" dt="2025-03-08T08:27:10.865" v="363" actId="478"/>
          <ac:spMkLst>
            <pc:docMk/>
            <pc:sldMk cId="3937230754" sldId="259"/>
            <ac:spMk id="9" creationId="{89B85AE0-6813-9048-6223-217D278B34EB}"/>
          </ac:spMkLst>
        </pc:spChg>
        <pc:spChg chg="add del mod">
          <ac:chgData name="Takács Tamás" userId="ab386d89-181b-473d-b595-a3a67630689e" providerId="ADAL" clId="{0FC835C9-E6BB-5140-B879-A31419C31A30}" dt="2025-03-08T08:31:15.662" v="408" actId="478"/>
          <ac:spMkLst>
            <pc:docMk/>
            <pc:sldMk cId="3937230754" sldId="259"/>
            <ac:spMk id="10" creationId="{6524B87A-89D1-9DD5-967D-59ED46971C3E}"/>
          </ac:spMkLst>
        </pc:spChg>
        <pc:picChg chg="add del mod">
          <ac:chgData name="Takács Tamás" userId="ab386d89-181b-473d-b595-a3a67630689e" providerId="ADAL" clId="{0FC835C9-E6BB-5140-B879-A31419C31A30}" dt="2025-03-08T08:38:01.223" v="461" actId="14100"/>
          <ac:picMkLst>
            <pc:docMk/>
            <pc:sldMk cId="3937230754" sldId="259"/>
            <ac:picMk id="5" creationId="{5CEF8885-E6B9-B09A-247B-F91DBF28AE7B}"/>
          </ac:picMkLst>
        </pc:picChg>
        <pc:picChg chg="add del mod">
          <ac:chgData name="Takács Tamás" userId="ab386d89-181b-473d-b595-a3a67630689e" providerId="ADAL" clId="{0FC835C9-E6BB-5140-B879-A31419C31A30}" dt="2025-03-08T08:32:00.093" v="411" actId="478"/>
          <ac:picMkLst>
            <pc:docMk/>
            <pc:sldMk cId="3937230754" sldId="259"/>
            <ac:picMk id="12" creationId="{6BEB4031-B7E0-F72B-40D3-DA69CA4BD6FA}"/>
          </ac:picMkLst>
        </pc:picChg>
        <pc:picChg chg="add mod">
          <ac:chgData name="Takács Tamás" userId="ab386d89-181b-473d-b595-a3a67630689e" providerId="ADAL" clId="{0FC835C9-E6BB-5140-B879-A31419C31A30}" dt="2025-03-08T08:36:01.145" v="448" actId="1076"/>
          <ac:picMkLst>
            <pc:docMk/>
            <pc:sldMk cId="3937230754" sldId="259"/>
            <ac:picMk id="14" creationId="{0B7A3684-6633-33A8-C217-1347D5524027}"/>
          </ac:picMkLst>
        </pc:picChg>
        <pc:picChg chg="add mod">
          <ac:chgData name="Takács Tamás" userId="ab386d89-181b-473d-b595-a3a67630689e" providerId="ADAL" clId="{0FC835C9-E6BB-5140-B879-A31419C31A30}" dt="2025-03-08T08:36:08.238" v="452" actId="1076"/>
          <ac:picMkLst>
            <pc:docMk/>
            <pc:sldMk cId="3937230754" sldId="259"/>
            <ac:picMk id="15" creationId="{E9720018-C8F9-F0E8-87E7-128B1F917A29}"/>
          </ac:picMkLst>
        </pc:picChg>
        <pc:picChg chg="add mod">
          <ac:chgData name="Takács Tamás" userId="ab386d89-181b-473d-b595-a3a67630689e" providerId="ADAL" clId="{0FC835C9-E6BB-5140-B879-A31419C31A30}" dt="2025-03-08T08:30:08.141" v="393" actId="1076"/>
          <ac:picMkLst>
            <pc:docMk/>
            <pc:sldMk cId="3937230754" sldId="259"/>
            <ac:picMk id="3076" creationId="{8589291A-6E1B-6AAE-9C15-A693A761DB6F}"/>
          </ac:picMkLst>
        </pc:picChg>
        <pc:picChg chg="add mod">
          <ac:chgData name="Takács Tamás" userId="ab386d89-181b-473d-b595-a3a67630689e" providerId="ADAL" clId="{0FC835C9-E6BB-5140-B879-A31419C31A30}" dt="2025-03-08T08:30:09.292" v="394" actId="1076"/>
          <ac:picMkLst>
            <pc:docMk/>
            <pc:sldMk cId="3937230754" sldId="259"/>
            <ac:picMk id="3078" creationId="{3128B620-CC6A-3F49-CC36-C278CAD86E1F}"/>
          </ac:picMkLst>
        </pc:picChg>
        <pc:picChg chg="add mod">
          <ac:chgData name="Takács Tamás" userId="ab386d89-181b-473d-b595-a3a67630689e" providerId="ADAL" clId="{0FC835C9-E6BB-5140-B879-A31419C31A30}" dt="2025-03-08T08:36:06.898" v="451" actId="1076"/>
          <ac:picMkLst>
            <pc:docMk/>
            <pc:sldMk cId="3937230754" sldId="259"/>
            <ac:picMk id="3084" creationId="{61E9DFFB-05D1-F642-5707-EFD9FC446773}"/>
          </ac:picMkLst>
        </pc:picChg>
        <pc:picChg chg="add mod">
          <ac:chgData name="Takács Tamás" userId="ab386d89-181b-473d-b595-a3a67630689e" providerId="ADAL" clId="{0FC835C9-E6BB-5140-B879-A31419C31A30}" dt="2025-03-08T08:35:53.314" v="444" actId="1076"/>
          <ac:picMkLst>
            <pc:docMk/>
            <pc:sldMk cId="3937230754" sldId="259"/>
            <ac:picMk id="3086" creationId="{A2DCC2AF-9F85-462A-A5BF-DF9E66D69C4B}"/>
          </ac:picMkLst>
        </pc:picChg>
        <pc:picChg chg="add mod">
          <ac:chgData name="Takács Tamás" userId="ab386d89-181b-473d-b595-a3a67630689e" providerId="ADAL" clId="{0FC835C9-E6BB-5140-B879-A31419C31A30}" dt="2025-03-08T08:38:52.013" v="469" actId="1076"/>
          <ac:picMkLst>
            <pc:docMk/>
            <pc:sldMk cId="3937230754" sldId="259"/>
            <ac:picMk id="3088" creationId="{23F3A87D-F55E-FF1C-AEBC-968510BC3703}"/>
          </ac:picMkLst>
        </pc:picChg>
        <pc:picChg chg="add mod">
          <ac:chgData name="Takács Tamás" userId="ab386d89-181b-473d-b595-a3a67630689e" providerId="ADAL" clId="{0FC835C9-E6BB-5140-B879-A31419C31A30}" dt="2025-03-08T08:38:54.043" v="470" actId="1076"/>
          <ac:picMkLst>
            <pc:docMk/>
            <pc:sldMk cId="3937230754" sldId="259"/>
            <ac:picMk id="3090" creationId="{CE768971-E28E-5322-CCFF-461C542FD3C7}"/>
          </ac:picMkLst>
        </pc:picChg>
        <pc:cxnChg chg="add mod">
          <ac:chgData name="Takács Tamás" userId="ab386d89-181b-473d-b595-a3a67630689e" providerId="ADAL" clId="{0FC835C9-E6BB-5140-B879-A31419C31A30}" dt="2025-03-08T08:36:35.363" v="456" actId="1582"/>
          <ac:cxnSpMkLst>
            <pc:docMk/>
            <pc:sldMk cId="3937230754" sldId="259"/>
            <ac:cxnSpMk id="17" creationId="{A9D78CE3-53BB-CAB9-4CF9-BA6FBA497848}"/>
          </ac:cxnSpMkLst>
        </pc:cxnChg>
      </pc:sldChg>
      <pc:sldChg chg="addSp delSp modSp mod">
        <pc:chgData name="Takács Tamás" userId="ab386d89-181b-473d-b595-a3a67630689e" providerId="ADAL" clId="{0FC835C9-E6BB-5140-B879-A31419C31A30}" dt="2025-03-08T09:01:48.351" v="880" actId="14100"/>
        <pc:sldMkLst>
          <pc:docMk/>
          <pc:sldMk cId="2899542701" sldId="260"/>
        </pc:sldMkLst>
        <pc:spChg chg="add del mod">
          <ac:chgData name="Takács Tamás" userId="ab386d89-181b-473d-b595-a3a67630689e" providerId="ADAL" clId="{0FC835C9-E6BB-5140-B879-A31419C31A30}" dt="2025-03-08T08:27:48.801" v="366" actId="478"/>
          <ac:spMkLst>
            <pc:docMk/>
            <pc:sldMk cId="2899542701" sldId="260"/>
            <ac:spMk id="2" creationId="{679211C8-3711-46AA-947C-8AFC71776EAF}"/>
          </ac:spMkLst>
        </pc:spChg>
        <pc:spChg chg="add del mod">
          <ac:chgData name="Takács Tamás" userId="ab386d89-181b-473d-b595-a3a67630689e" providerId="ADAL" clId="{0FC835C9-E6BB-5140-B879-A31419C31A30}" dt="2025-03-08T08:39:12.997" v="471" actId="478"/>
          <ac:spMkLst>
            <pc:docMk/>
            <pc:sldMk cId="2899542701" sldId="260"/>
            <ac:spMk id="3" creationId="{1D45BA7F-1F82-DC23-8AFE-38A432457F54}"/>
          </ac:spMkLst>
        </pc:spChg>
        <pc:spChg chg="del">
          <ac:chgData name="Takács Tamás" userId="ab386d89-181b-473d-b595-a3a67630689e" providerId="ADAL" clId="{0FC835C9-E6BB-5140-B879-A31419C31A30}" dt="2025-03-08T08:40:38.695" v="493" actId="478"/>
          <ac:spMkLst>
            <pc:docMk/>
            <pc:sldMk cId="2899542701" sldId="260"/>
            <ac:spMk id="4" creationId="{729AAFFA-FE30-FCA3-CE27-968468186B17}"/>
          </ac:spMkLst>
        </pc:spChg>
        <pc:spChg chg="add mod">
          <ac:chgData name="Takács Tamás" userId="ab386d89-181b-473d-b595-a3a67630689e" providerId="ADAL" clId="{0FC835C9-E6BB-5140-B879-A31419C31A30}" dt="2025-03-08T08:39:17.098" v="488" actId="20577"/>
          <ac:spMkLst>
            <pc:docMk/>
            <pc:sldMk cId="2899542701" sldId="260"/>
            <ac:spMk id="6" creationId="{A25F4D25-495E-51D7-71D2-39DF34B2EE31}"/>
          </ac:spMkLst>
        </pc:spChg>
        <pc:spChg chg="del">
          <ac:chgData name="Takács Tamás" userId="ab386d89-181b-473d-b595-a3a67630689e" providerId="ADAL" clId="{0FC835C9-E6BB-5140-B879-A31419C31A30}" dt="2025-03-08T08:40:40.226" v="494" actId="478"/>
          <ac:spMkLst>
            <pc:docMk/>
            <pc:sldMk cId="2899542701" sldId="260"/>
            <ac:spMk id="7" creationId="{70AAE623-E8C0-0A1F-4B06-A674B3E36FD2}"/>
          </ac:spMkLst>
        </pc:spChg>
        <pc:spChg chg="del">
          <ac:chgData name="Takács Tamás" userId="ab386d89-181b-473d-b595-a3a67630689e" providerId="ADAL" clId="{0FC835C9-E6BB-5140-B879-A31419C31A30}" dt="2025-03-08T08:40:21.166" v="492" actId="478"/>
          <ac:spMkLst>
            <pc:docMk/>
            <pc:sldMk cId="2899542701" sldId="260"/>
            <ac:spMk id="9" creationId="{95316F17-8C19-7FC1-0EC2-8870E3F9ECF5}"/>
          </ac:spMkLst>
        </pc:spChg>
        <pc:spChg chg="add mod">
          <ac:chgData name="Takács Tamás" userId="ab386d89-181b-473d-b595-a3a67630689e" providerId="ADAL" clId="{0FC835C9-E6BB-5140-B879-A31419C31A30}" dt="2025-03-08T08:54:50.543" v="735" actId="1076"/>
          <ac:spMkLst>
            <pc:docMk/>
            <pc:sldMk cId="2899542701" sldId="260"/>
            <ac:spMk id="11" creationId="{3F887400-74F2-5A2E-2342-A5F1EC829962}"/>
          </ac:spMkLst>
        </pc:spChg>
        <pc:spChg chg="add mod">
          <ac:chgData name="Takács Tamás" userId="ab386d89-181b-473d-b595-a3a67630689e" providerId="ADAL" clId="{0FC835C9-E6BB-5140-B879-A31419C31A30}" dt="2025-03-08T08:48:08.006" v="634" actId="1076"/>
          <ac:spMkLst>
            <pc:docMk/>
            <pc:sldMk cId="2899542701" sldId="260"/>
            <ac:spMk id="12" creationId="{B99D8841-A627-DB0A-1C34-EA8BEC6F16C6}"/>
          </ac:spMkLst>
        </pc:spChg>
        <pc:spChg chg="add mod">
          <ac:chgData name="Takács Tamás" userId="ab386d89-181b-473d-b595-a3a67630689e" providerId="ADAL" clId="{0FC835C9-E6BB-5140-B879-A31419C31A30}" dt="2025-03-08T08:48:27.832" v="639" actId="1076"/>
          <ac:spMkLst>
            <pc:docMk/>
            <pc:sldMk cId="2899542701" sldId="260"/>
            <ac:spMk id="13" creationId="{0F12E64B-1104-3E2C-91F3-6533B44BE315}"/>
          </ac:spMkLst>
        </pc:spChg>
        <pc:spChg chg="add mod">
          <ac:chgData name="Takács Tamás" userId="ab386d89-181b-473d-b595-a3a67630689e" providerId="ADAL" clId="{0FC835C9-E6BB-5140-B879-A31419C31A30}" dt="2025-03-08T08:58:37.858" v="850" actId="1076"/>
          <ac:spMkLst>
            <pc:docMk/>
            <pc:sldMk cId="2899542701" sldId="260"/>
            <ac:spMk id="14" creationId="{0CFF1911-7D78-9BA5-E278-C7C44525CE4C}"/>
          </ac:spMkLst>
        </pc:spChg>
        <pc:spChg chg="add mod">
          <ac:chgData name="Takács Tamás" userId="ab386d89-181b-473d-b595-a3a67630689e" providerId="ADAL" clId="{0FC835C9-E6BB-5140-B879-A31419C31A30}" dt="2025-03-08T08:48:23.005" v="638" actId="1076"/>
          <ac:spMkLst>
            <pc:docMk/>
            <pc:sldMk cId="2899542701" sldId="260"/>
            <ac:spMk id="15" creationId="{A7451D5B-DA1F-8E96-0551-EAEB2323EE8D}"/>
          </ac:spMkLst>
        </pc:spChg>
        <pc:spChg chg="add mod">
          <ac:chgData name="Takács Tamás" userId="ab386d89-181b-473d-b595-a3a67630689e" providerId="ADAL" clId="{0FC835C9-E6BB-5140-B879-A31419C31A30}" dt="2025-03-08T08:51:28.330" v="695" actId="20577"/>
          <ac:spMkLst>
            <pc:docMk/>
            <pc:sldMk cId="2899542701" sldId="260"/>
            <ac:spMk id="16" creationId="{D64A043D-AD5A-2F4C-A4EE-A44A3DF6E17B}"/>
          </ac:spMkLst>
        </pc:spChg>
        <pc:spChg chg="add mod">
          <ac:chgData name="Takács Tamás" userId="ab386d89-181b-473d-b595-a3a67630689e" providerId="ADAL" clId="{0FC835C9-E6BB-5140-B879-A31419C31A30}" dt="2025-03-08T08:51:48.960" v="718" actId="20577"/>
          <ac:spMkLst>
            <pc:docMk/>
            <pc:sldMk cId="2899542701" sldId="260"/>
            <ac:spMk id="17" creationId="{6094274B-8527-8E1E-B88E-327BCDEC73C2}"/>
          </ac:spMkLst>
        </pc:spChg>
        <pc:spChg chg="add mod">
          <ac:chgData name="Takács Tamás" userId="ab386d89-181b-473d-b595-a3a67630689e" providerId="ADAL" clId="{0FC835C9-E6BB-5140-B879-A31419C31A30}" dt="2025-03-08T08:56:46.034" v="838" actId="20577"/>
          <ac:spMkLst>
            <pc:docMk/>
            <pc:sldMk cId="2899542701" sldId="260"/>
            <ac:spMk id="23" creationId="{A02356C1-1107-1532-B24A-9BFD081DDBFE}"/>
          </ac:spMkLst>
        </pc:spChg>
        <pc:spChg chg="add mod">
          <ac:chgData name="Takács Tamás" userId="ab386d89-181b-473d-b595-a3a67630689e" providerId="ADAL" clId="{0FC835C9-E6BB-5140-B879-A31419C31A30}" dt="2025-03-08T08:56:39.114" v="836" actId="1076"/>
          <ac:spMkLst>
            <pc:docMk/>
            <pc:sldMk cId="2899542701" sldId="260"/>
            <ac:spMk id="24" creationId="{D5398240-FCC8-860A-D240-E3709046B53D}"/>
          </ac:spMkLst>
        </pc:spChg>
        <pc:spChg chg="add mod">
          <ac:chgData name="Takács Tamás" userId="ab386d89-181b-473d-b595-a3a67630689e" providerId="ADAL" clId="{0FC835C9-E6BB-5140-B879-A31419C31A30}" dt="2025-03-08T08:56:32.626" v="833" actId="20577"/>
          <ac:spMkLst>
            <pc:docMk/>
            <pc:sldMk cId="2899542701" sldId="260"/>
            <ac:spMk id="25" creationId="{3F1743D7-9F9B-5969-1A96-0B5CA7B1CC22}"/>
          </ac:spMkLst>
        </pc:spChg>
        <pc:spChg chg="add mod">
          <ac:chgData name="Takács Tamás" userId="ab386d89-181b-473d-b595-a3a67630689e" providerId="ADAL" clId="{0FC835C9-E6BB-5140-B879-A31419C31A30}" dt="2025-03-08T08:58:42.487" v="852" actId="1076"/>
          <ac:spMkLst>
            <pc:docMk/>
            <pc:sldMk cId="2899542701" sldId="260"/>
            <ac:spMk id="27" creationId="{5A2C59D1-E02E-50BF-A309-773773DAE69A}"/>
          </ac:spMkLst>
        </pc:spChg>
        <pc:spChg chg="add mod">
          <ac:chgData name="Takács Tamás" userId="ab386d89-181b-473d-b595-a3a67630689e" providerId="ADAL" clId="{0FC835C9-E6BB-5140-B879-A31419C31A30}" dt="2025-03-08T08:59:17.913" v="873" actId="1076"/>
          <ac:spMkLst>
            <pc:docMk/>
            <pc:sldMk cId="2899542701" sldId="260"/>
            <ac:spMk id="28" creationId="{B87E7F01-9BC5-A6BB-3977-7D094570E4DE}"/>
          </ac:spMkLst>
        </pc:spChg>
        <pc:picChg chg="mod">
          <ac:chgData name="Takács Tamás" userId="ab386d89-181b-473d-b595-a3a67630689e" providerId="ADAL" clId="{0FC835C9-E6BB-5140-B879-A31419C31A30}" dt="2025-03-08T08:39:20.975" v="491" actId="34135"/>
          <ac:picMkLst>
            <pc:docMk/>
            <pc:sldMk cId="2899542701" sldId="260"/>
            <ac:picMk id="5" creationId="{9797833F-1976-6F0D-EA1E-9845A4961990}"/>
          </ac:picMkLst>
        </pc:picChg>
        <pc:picChg chg="add mod">
          <ac:chgData name="Takács Tamás" userId="ab386d89-181b-473d-b595-a3a67630689e" providerId="ADAL" clId="{0FC835C9-E6BB-5140-B879-A31419C31A30}" dt="2025-03-08T08:57:20.931" v="848" actId="208"/>
          <ac:picMkLst>
            <pc:docMk/>
            <pc:sldMk cId="2899542701" sldId="260"/>
            <ac:picMk id="10" creationId="{F9B77416-67A0-0C59-457F-1E87C88CEB09}"/>
          </ac:picMkLst>
        </pc:picChg>
        <pc:cxnChg chg="add mod">
          <ac:chgData name="Takács Tamás" userId="ab386d89-181b-473d-b595-a3a67630689e" providerId="ADAL" clId="{0FC835C9-E6BB-5140-B879-A31419C31A30}" dt="2025-03-08T08:58:37.858" v="850" actId="1076"/>
          <ac:cxnSpMkLst>
            <pc:docMk/>
            <pc:sldMk cId="2899542701" sldId="260"/>
            <ac:cxnSpMk id="19" creationId="{1226392C-559E-0BA4-196F-1EBE4FA1558A}"/>
          </ac:cxnSpMkLst>
        </pc:cxnChg>
        <pc:cxnChg chg="add mod">
          <ac:chgData name="Takács Tamás" userId="ab386d89-181b-473d-b595-a3a67630689e" providerId="ADAL" clId="{0FC835C9-E6BB-5140-B879-A31419C31A30}" dt="2025-03-08T08:52:17.710" v="724" actId="14100"/>
          <ac:cxnSpMkLst>
            <pc:docMk/>
            <pc:sldMk cId="2899542701" sldId="260"/>
            <ac:cxnSpMk id="20" creationId="{1894E1CA-11E0-2AF3-EE1A-ADD84F4F72BF}"/>
          </ac:cxnSpMkLst>
        </pc:cxnChg>
        <pc:cxnChg chg="add mod">
          <ac:chgData name="Takács Tamás" userId="ab386d89-181b-473d-b595-a3a67630689e" providerId="ADAL" clId="{0FC835C9-E6BB-5140-B879-A31419C31A30}" dt="2025-03-08T09:01:41.486" v="877" actId="14100"/>
          <ac:cxnSpMkLst>
            <pc:docMk/>
            <pc:sldMk cId="2899542701" sldId="260"/>
            <ac:cxnSpMk id="29" creationId="{F86499FB-351C-6C08-1857-FBBADDE03B79}"/>
          </ac:cxnSpMkLst>
        </pc:cxnChg>
        <pc:cxnChg chg="add mod">
          <ac:chgData name="Takács Tamás" userId="ab386d89-181b-473d-b595-a3a67630689e" providerId="ADAL" clId="{0FC835C9-E6BB-5140-B879-A31419C31A30}" dt="2025-03-08T09:01:48.351" v="880" actId="14100"/>
          <ac:cxnSpMkLst>
            <pc:docMk/>
            <pc:sldMk cId="2899542701" sldId="260"/>
            <ac:cxnSpMk id="32" creationId="{DFA7068D-88A9-4653-7569-9D3EC7A4D56B}"/>
          </ac:cxnSpMkLst>
        </pc:cxnChg>
      </pc:sldChg>
      <pc:sldChg chg="addSp delSp modSp mod">
        <pc:chgData name="Takács Tamás" userId="ab386d89-181b-473d-b595-a3a67630689e" providerId="ADAL" clId="{0FC835C9-E6BB-5140-B879-A31419C31A30}" dt="2025-03-08T09:16:10.002" v="1202" actId="20577"/>
        <pc:sldMkLst>
          <pc:docMk/>
          <pc:sldMk cId="421978986" sldId="261"/>
        </pc:sldMkLst>
        <pc:spChg chg="add del mod">
          <ac:chgData name="Takács Tamás" userId="ab386d89-181b-473d-b595-a3a67630689e" providerId="ADAL" clId="{0FC835C9-E6BB-5140-B879-A31419C31A30}" dt="2025-03-08T08:43:39.344" v="538" actId="478"/>
          <ac:spMkLst>
            <pc:docMk/>
            <pc:sldMk cId="421978986" sldId="261"/>
            <ac:spMk id="2" creationId="{4375C775-9EC1-06AF-92CC-70E408554F7C}"/>
          </ac:spMkLst>
        </pc:spChg>
        <pc:spChg chg="add mod">
          <ac:chgData name="Takács Tamás" userId="ab386d89-181b-473d-b595-a3a67630689e" providerId="ADAL" clId="{0FC835C9-E6BB-5140-B879-A31419C31A30}" dt="2025-03-08T09:11:44.306" v="1111" actId="20577"/>
          <ac:spMkLst>
            <pc:docMk/>
            <pc:sldMk cId="421978986" sldId="261"/>
            <ac:spMk id="3" creationId="{AC1179B8-9BAA-A484-2A7F-7C44047616CC}"/>
          </ac:spMkLst>
        </pc:spChg>
        <pc:spChg chg="del">
          <ac:chgData name="Takács Tamás" userId="ab386d89-181b-473d-b595-a3a67630689e" providerId="ADAL" clId="{0FC835C9-E6BB-5140-B879-A31419C31A30}" dt="2025-03-08T09:04:32.308" v="882" actId="478"/>
          <ac:spMkLst>
            <pc:docMk/>
            <pc:sldMk cId="421978986" sldId="261"/>
            <ac:spMk id="4" creationId="{B18AC636-36FA-7753-0FBB-722564B28A71}"/>
          </ac:spMkLst>
        </pc:spChg>
        <pc:spChg chg="add mod">
          <ac:chgData name="Takács Tamás" userId="ab386d89-181b-473d-b595-a3a67630689e" providerId="ADAL" clId="{0FC835C9-E6BB-5140-B879-A31419C31A30}" dt="2025-03-08T09:11:51.757" v="1113" actId="1076"/>
          <ac:spMkLst>
            <pc:docMk/>
            <pc:sldMk cId="421978986" sldId="261"/>
            <ac:spMk id="6" creationId="{BBF96826-2A72-815F-FACD-B63FE55885D5}"/>
          </ac:spMkLst>
        </pc:spChg>
        <pc:spChg chg="del mod">
          <ac:chgData name="Takács Tamás" userId="ab386d89-181b-473d-b595-a3a67630689e" providerId="ADAL" clId="{0FC835C9-E6BB-5140-B879-A31419C31A30}" dt="2025-03-08T09:04:33.845" v="884" actId="478"/>
          <ac:spMkLst>
            <pc:docMk/>
            <pc:sldMk cId="421978986" sldId="261"/>
            <ac:spMk id="7" creationId="{9294B520-C76B-5B1D-C76E-B2785A835425}"/>
          </ac:spMkLst>
        </pc:spChg>
        <pc:spChg chg="del">
          <ac:chgData name="Takács Tamás" userId="ab386d89-181b-473d-b595-a3a67630689e" providerId="ADAL" clId="{0FC835C9-E6BB-5140-B879-A31419C31A30}" dt="2025-03-08T09:04:30.739" v="881" actId="478"/>
          <ac:spMkLst>
            <pc:docMk/>
            <pc:sldMk cId="421978986" sldId="261"/>
            <ac:spMk id="9" creationId="{3C740DD1-BE66-55D7-D241-C91682C7CE29}"/>
          </ac:spMkLst>
        </pc:spChg>
        <pc:spChg chg="add mod">
          <ac:chgData name="Takács Tamás" userId="ab386d89-181b-473d-b595-a3a67630689e" providerId="ADAL" clId="{0FC835C9-E6BB-5140-B879-A31419C31A30}" dt="2025-03-08T09:11:14.671" v="1102" actId="313"/>
          <ac:spMkLst>
            <pc:docMk/>
            <pc:sldMk cId="421978986" sldId="261"/>
            <ac:spMk id="11" creationId="{89B7BFBD-87B8-BBEB-6889-601DEE897BCE}"/>
          </ac:spMkLst>
        </pc:spChg>
        <pc:spChg chg="add mod">
          <ac:chgData name="Takács Tamás" userId="ab386d89-181b-473d-b595-a3a67630689e" providerId="ADAL" clId="{0FC835C9-E6BB-5140-B879-A31419C31A30}" dt="2025-03-08T09:16:10.002" v="1202" actId="20577"/>
          <ac:spMkLst>
            <pc:docMk/>
            <pc:sldMk cId="421978986" sldId="261"/>
            <ac:spMk id="13" creationId="{CFE0533F-B657-3C6D-3D99-E4BA3150FAD4}"/>
          </ac:spMkLst>
        </pc:spChg>
        <pc:picChg chg="mod">
          <ac:chgData name="Takács Tamás" userId="ab386d89-181b-473d-b595-a3a67630689e" providerId="ADAL" clId="{0FC835C9-E6BB-5140-B879-A31419C31A30}" dt="2025-03-08T09:09:00.515" v="1043" actId="34135"/>
          <ac:picMkLst>
            <pc:docMk/>
            <pc:sldMk cId="421978986" sldId="261"/>
            <ac:picMk id="5" creationId="{BCF7FCF5-2BEB-982F-E0C9-8C6BB9BD5E51}"/>
          </ac:picMkLst>
        </pc:picChg>
        <pc:picChg chg="add mod">
          <ac:chgData name="Takács Tamás" userId="ab386d89-181b-473d-b595-a3a67630689e" providerId="ADAL" clId="{0FC835C9-E6BB-5140-B879-A31419C31A30}" dt="2025-03-08T09:10:31.554" v="1051" actId="1076"/>
          <ac:picMkLst>
            <pc:docMk/>
            <pc:sldMk cId="421978986" sldId="261"/>
            <ac:picMk id="10" creationId="{2CFB1189-E6B8-7454-0201-04F1DFF2C30C}"/>
          </ac:picMkLst>
        </pc:picChg>
        <pc:picChg chg="add mod">
          <ac:chgData name="Takács Tamás" userId="ab386d89-181b-473d-b595-a3a67630689e" providerId="ADAL" clId="{0FC835C9-E6BB-5140-B879-A31419C31A30}" dt="2025-03-08T09:14:41.640" v="1120" actId="1582"/>
          <ac:picMkLst>
            <pc:docMk/>
            <pc:sldMk cId="421978986" sldId="261"/>
            <ac:picMk id="12" creationId="{F3060A4D-3877-9F4E-1682-42A182ABF840}"/>
          </ac:picMkLst>
        </pc:picChg>
        <pc:picChg chg="add mod">
          <ac:chgData name="Takács Tamás" userId="ab386d89-181b-473d-b595-a3a67630689e" providerId="ADAL" clId="{0FC835C9-E6BB-5140-B879-A31419C31A30}" dt="2025-03-08T09:11:47.783" v="1112" actId="1076"/>
          <ac:picMkLst>
            <pc:docMk/>
            <pc:sldMk cId="421978986" sldId="261"/>
            <ac:picMk id="5122" creationId="{A1195800-5F3F-7B15-B54B-2F65E222DE89}"/>
          </ac:picMkLst>
        </pc:picChg>
      </pc:sldChg>
      <pc:sldChg chg="addSp delSp modSp add mod">
        <pc:chgData name="Takács Tamás" userId="ab386d89-181b-473d-b595-a3a67630689e" providerId="ADAL" clId="{0FC835C9-E6BB-5140-B879-A31419C31A30}" dt="2025-03-08T08:42:01.244" v="530" actId="1076"/>
        <pc:sldMkLst>
          <pc:docMk/>
          <pc:sldMk cId="1615928107" sldId="262"/>
        </pc:sldMkLst>
        <pc:spChg chg="del mod">
          <ac:chgData name="Takács Tamás" userId="ab386d89-181b-473d-b595-a3a67630689e" providerId="ADAL" clId="{0FC835C9-E6BB-5140-B879-A31419C31A30}" dt="2025-03-08T08:41:03.141" v="498" actId="478"/>
          <ac:spMkLst>
            <pc:docMk/>
            <pc:sldMk cId="1615928107" sldId="262"/>
            <ac:spMk id="2" creationId="{B122C90F-4997-C76E-ADD3-5A8AA69AC240}"/>
          </ac:spMkLst>
        </pc:spChg>
        <pc:spChg chg="add mod">
          <ac:chgData name="Takács Tamás" userId="ab386d89-181b-473d-b595-a3a67630689e" providerId="ADAL" clId="{0FC835C9-E6BB-5140-B879-A31419C31A30}" dt="2025-03-08T08:41:11.847" v="522" actId="14100"/>
          <ac:spMkLst>
            <pc:docMk/>
            <pc:sldMk cId="1615928107" sldId="262"/>
            <ac:spMk id="3" creationId="{8978F9A5-FD9E-2EBE-1031-22254D94135F}"/>
          </ac:spMkLst>
        </pc:spChg>
        <pc:spChg chg="del">
          <ac:chgData name="Takács Tamás" userId="ab386d89-181b-473d-b595-a3a67630689e" providerId="ADAL" clId="{0FC835C9-E6BB-5140-B879-A31419C31A30}" dt="2025-03-08T08:40:56.403" v="496" actId="478"/>
          <ac:spMkLst>
            <pc:docMk/>
            <pc:sldMk cId="1615928107" sldId="262"/>
            <ac:spMk id="4" creationId="{3C605B8D-4F4F-C903-4A22-32D8BBE309FB}"/>
          </ac:spMkLst>
        </pc:spChg>
        <pc:spChg chg="del">
          <ac:chgData name="Takács Tamás" userId="ab386d89-181b-473d-b595-a3a67630689e" providerId="ADAL" clId="{0FC835C9-E6BB-5140-B879-A31419C31A30}" dt="2025-03-08T08:40:57.780" v="497" actId="478"/>
          <ac:spMkLst>
            <pc:docMk/>
            <pc:sldMk cId="1615928107" sldId="262"/>
            <ac:spMk id="7" creationId="{1082F2A6-1E6E-1F20-8AA5-2C109C2F6CBE}"/>
          </ac:spMkLst>
        </pc:spChg>
        <pc:spChg chg="del">
          <ac:chgData name="Takács Tamás" userId="ab386d89-181b-473d-b595-a3a67630689e" providerId="ADAL" clId="{0FC835C9-E6BB-5140-B879-A31419C31A30}" dt="2025-03-08T08:40:55.440" v="495" actId="478"/>
          <ac:spMkLst>
            <pc:docMk/>
            <pc:sldMk cId="1615928107" sldId="262"/>
            <ac:spMk id="9" creationId="{9DF8E49F-9E05-FA6C-E505-AD0C7D364677}"/>
          </ac:spMkLst>
        </pc:spChg>
        <pc:picChg chg="mod">
          <ac:chgData name="Takács Tamás" userId="ab386d89-181b-473d-b595-a3a67630689e" providerId="ADAL" clId="{0FC835C9-E6BB-5140-B879-A31419C31A30}" dt="2025-03-08T08:41:15.855" v="525" actId="34135"/>
          <ac:picMkLst>
            <pc:docMk/>
            <pc:sldMk cId="1615928107" sldId="262"/>
            <ac:picMk id="5" creationId="{A831652C-69E5-3A51-C603-6373691828F6}"/>
          </ac:picMkLst>
        </pc:picChg>
        <pc:picChg chg="add mod">
          <ac:chgData name="Takács Tamás" userId="ab386d89-181b-473d-b595-a3a67630689e" providerId="ADAL" clId="{0FC835C9-E6BB-5140-B879-A31419C31A30}" dt="2025-03-08T08:42:01.244" v="530" actId="1076"/>
          <ac:picMkLst>
            <pc:docMk/>
            <pc:sldMk cId="1615928107" sldId="262"/>
            <ac:picMk id="6" creationId="{338838CC-236A-BD88-7140-E1FB9479C495}"/>
          </ac:picMkLst>
        </pc:picChg>
      </pc:sldChg>
      <pc:sldChg chg="delSp modSp add del mod delAnim">
        <pc:chgData name="Takács Tamás" userId="ab386d89-181b-473d-b595-a3a67630689e" providerId="ADAL" clId="{0FC835C9-E6BB-5140-B879-A31419C31A30}" dt="2025-03-08T08:38:47.509" v="468" actId="2696"/>
        <pc:sldMkLst>
          <pc:docMk/>
          <pc:sldMk cId="3290227469" sldId="263"/>
        </pc:sldMkLst>
        <pc:spChg chg="mod">
          <ac:chgData name="Takács Tamás" userId="ab386d89-181b-473d-b595-a3a67630689e" providerId="ADAL" clId="{0FC835C9-E6BB-5140-B879-A31419C31A30}" dt="2025-03-08T08:02:39.232" v="71" actId="20577"/>
          <ac:spMkLst>
            <pc:docMk/>
            <pc:sldMk cId="3290227469" sldId="263"/>
            <ac:spMk id="2" creationId="{BA2273E7-D6DF-E4D3-59FB-13DACDFDDAF3}"/>
          </ac:spMkLst>
        </pc:spChg>
        <pc:picChg chg="del mod">
          <ac:chgData name="Takács Tamás" userId="ab386d89-181b-473d-b595-a3a67630689e" providerId="ADAL" clId="{0FC835C9-E6BB-5140-B879-A31419C31A30}" dt="2025-03-08T08:38:43.727" v="467" actId="478"/>
          <ac:picMkLst>
            <pc:docMk/>
            <pc:sldMk cId="3290227469" sldId="263"/>
            <ac:picMk id="5" creationId="{E935382D-74F1-A9CE-A488-7CA8F5B4E34B}"/>
          </ac:picMkLst>
        </pc:picChg>
      </pc:sldChg>
      <pc:sldChg chg="del">
        <pc:chgData name="Takács Tamás" userId="ab386d89-181b-473d-b595-a3a67630689e" providerId="ADAL" clId="{0FC835C9-E6BB-5140-B879-A31419C31A30}" dt="2025-03-08T08:43:59.250" v="551" actId="2696"/>
        <pc:sldMkLst>
          <pc:docMk/>
          <pc:sldMk cId="2876364939" sldId="267"/>
        </pc:sldMkLst>
      </pc:sldChg>
    </pc:docChg>
  </pc:docChgLst>
  <pc:docChgLst>
    <pc:chgData name="Guest User" userId="S::urn:spo:anon#a99d8897e357813d04e21468cb165c657f89bdd6163a25e75743bc8ff8e66e03::" providerId="AD" clId="Web-{985C8402-D7DF-6305-7A91-59338C10AEC1}"/>
    <pc:docChg chg="addSld delSld modSld sldOrd">
      <pc:chgData name="Guest User" userId="S::urn:spo:anon#a99d8897e357813d04e21468cb165c657f89bdd6163a25e75743bc8ff8e66e03::" providerId="AD" clId="Web-{985C8402-D7DF-6305-7A91-59338C10AEC1}" dt="2025-03-08T12:52:33.600" v="734" actId="20577"/>
      <pc:docMkLst>
        <pc:docMk/>
      </pc:docMkLst>
      <pc:sldChg chg="addSp modSp">
        <pc:chgData name="Guest User" userId="S::urn:spo:anon#a99d8897e357813d04e21468cb165c657f89bdd6163a25e75743bc8ff8e66e03::" providerId="AD" clId="Web-{985C8402-D7DF-6305-7A91-59338C10AEC1}" dt="2025-03-08T12:52:33.600" v="734" actId="20577"/>
        <pc:sldMkLst>
          <pc:docMk/>
          <pc:sldMk cId="1360731042" sldId="256"/>
        </pc:sldMkLst>
        <pc:spChg chg="mod">
          <ac:chgData name="Guest User" userId="S::urn:spo:anon#a99d8897e357813d04e21468cb165c657f89bdd6163a25e75743bc8ff8e66e03::" providerId="AD" clId="Web-{985C8402-D7DF-6305-7A91-59338C10AEC1}" dt="2025-03-08T12:52:33.600" v="734" actId="20577"/>
          <ac:spMkLst>
            <pc:docMk/>
            <pc:sldMk cId="1360731042" sldId="256"/>
            <ac:spMk id="11" creationId="{80549647-D401-D450-5918-D1521F60494C}"/>
          </ac:spMkLst>
        </pc:spChg>
        <pc:inkChg chg="add">
          <ac:chgData name="Guest User" userId="S::urn:spo:anon#a99d8897e357813d04e21468cb165c657f89bdd6163a25e75743bc8ff8e66e03::" providerId="AD" clId="Web-{985C8402-D7DF-6305-7A91-59338C10AEC1}" dt="2025-03-08T10:31:03.320" v="537"/>
          <ac:inkMkLst>
            <pc:docMk/>
            <pc:sldMk cId="1360731042" sldId="256"/>
            <ac:inkMk id="2" creationId="{311DB3EC-C89E-E775-2EB3-673CCBFE5FAE}"/>
          </ac:inkMkLst>
        </pc:inkChg>
      </pc:sldChg>
      <pc:sldChg chg="modSp">
        <pc:chgData name="Guest User" userId="S::urn:spo:anon#a99d8897e357813d04e21468cb165c657f89bdd6163a25e75743bc8ff8e66e03::" providerId="AD" clId="Web-{985C8402-D7DF-6305-7A91-59338C10AEC1}" dt="2025-03-08T08:08:27.601" v="15"/>
        <pc:sldMkLst>
          <pc:docMk/>
          <pc:sldMk cId="2041399069" sldId="258"/>
        </pc:sldMkLst>
        <pc:spChg chg="mod">
          <ac:chgData name="Guest User" userId="S::urn:spo:anon#a99d8897e357813d04e21468cb165c657f89bdd6163a25e75743bc8ff8e66e03::" providerId="AD" clId="Web-{985C8402-D7DF-6305-7A91-59338C10AEC1}" dt="2025-03-08T08:08:27.554" v="12"/>
          <ac:spMkLst>
            <pc:docMk/>
            <pc:sldMk cId="2041399069" sldId="258"/>
            <ac:spMk id="6" creationId="{6BBEA78B-01CE-57A1-CB38-19AD9331C830}"/>
          </ac:spMkLst>
        </pc:spChg>
        <pc:spChg chg="mod">
          <ac:chgData name="Guest User" userId="S::urn:spo:anon#a99d8897e357813d04e21468cb165c657f89bdd6163a25e75743bc8ff8e66e03::" providerId="AD" clId="Web-{985C8402-D7DF-6305-7A91-59338C10AEC1}" dt="2025-03-08T08:08:27.554" v="13"/>
          <ac:spMkLst>
            <pc:docMk/>
            <pc:sldMk cId="2041399069" sldId="258"/>
            <ac:spMk id="13" creationId="{7DDBF530-DBFE-9848-B57D-7C78569D0CF1}"/>
          </ac:spMkLst>
        </pc:spChg>
        <pc:spChg chg="mod">
          <ac:chgData name="Guest User" userId="S::urn:spo:anon#a99d8897e357813d04e21468cb165c657f89bdd6163a25e75743bc8ff8e66e03::" providerId="AD" clId="Web-{985C8402-D7DF-6305-7A91-59338C10AEC1}" dt="2025-03-08T08:08:27.554" v="14"/>
          <ac:spMkLst>
            <pc:docMk/>
            <pc:sldMk cId="2041399069" sldId="258"/>
            <ac:spMk id="18" creationId="{E3C067EF-1A43-AA17-DFD1-9246887A3981}"/>
          </ac:spMkLst>
        </pc:spChg>
        <pc:spChg chg="mod">
          <ac:chgData name="Guest User" userId="S::urn:spo:anon#a99d8897e357813d04e21468cb165c657f89bdd6163a25e75743bc8ff8e66e03::" providerId="AD" clId="Web-{985C8402-D7DF-6305-7A91-59338C10AEC1}" dt="2025-03-08T08:08:27.601" v="15"/>
          <ac:spMkLst>
            <pc:docMk/>
            <pc:sldMk cId="2041399069" sldId="258"/>
            <ac:spMk id="19" creationId="{F39373EF-C39C-C968-F5DC-63063141CCEA}"/>
          </ac:spMkLst>
        </pc:spChg>
      </pc:sldChg>
      <pc:sldChg chg="addSp modSp">
        <pc:chgData name="Guest User" userId="S::urn:spo:anon#a99d8897e357813d04e21468cb165c657f89bdd6163a25e75743bc8ff8e66e03::" providerId="AD" clId="Web-{985C8402-D7DF-6305-7A91-59338C10AEC1}" dt="2025-03-08T10:01:01.658" v="234" actId="20577"/>
        <pc:sldMkLst>
          <pc:docMk/>
          <pc:sldMk cId="3937230754" sldId="259"/>
        </pc:sldMkLst>
        <pc:spChg chg="add mod">
          <ac:chgData name="Guest User" userId="S::urn:spo:anon#a99d8897e357813d04e21468cb165c657f89bdd6163a25e75743bc8ff8e66e03::" providerId="AD" clId="Web-{985C8402-D7DF-6305-7A91-59338C10AEC1}" dt="2025-03-08T10:01:01.658" v="234" actId="20577"/>
          <ac:spMkLst>
            <pc:docMk/>
            <pc:sldMk cId="3937230754" sldId="259"/>
            <ac:spMk id="2" creationId="{61672847-6F9E-20D3-BFB0-126A073F8531}"/>
          </ac:spMkLst>
        </pc:spChg>
      </pc:sldChg>
      <pc:sldChg chg="ord">
        <pc:chgData name="Guest User" userId="S::urn:spo:anon#a99d8897e357813d04e21468cb165c657f89bdd6163a25e75743bc8ff8e66e03::" providerId="AD" clId="Web-{985C8402-D7DF-6305-7A91-59338C10AEC1}" dt="2025-03-08T10:40:30.555" v="623"/>
        <pc:sldMkLst>
          <pc:docMk/>
          <pc:sldMk cId="2899542701" sldId="260"/>
        </pc:sldMkLst>
      </pc:sldChg>
      <pc:sldChg chg="addSp delSp modSp ord addAnim">
        <pc:chgData name="Guest User" userId="S::urn:spo:anon#a99d8897e357813d04e21468cb165c657f89bdd6163a25e75743bc8ff8e66e03::" providerId="AD" clId="Web-{985C8402-D7DF-6305-7A91-59338C10AEC1}" dt="2025-03-08T10:46:50.901" v="640" actId="1076"/>
        <pc:sldMkLst>
          <pc:docMk/>
          <pc:sldMk cId="1615928107" sldId="262"/>
        </pc:sldMkLst>
        <pc:spChg chg="mod">
          <ac:chgData name="Guest User" userId="S::urn:spo:anon#a99d8897e357813d04e21468cb165c657f89bdd6163a25e75743bc8ff8e66e03::" providerId="AD" clId="Web-{985C8402-D7DF-6305-7A91-59338C10AEC1}" dt="2025-03-08T10:46:50.901" v="640" actId="1076"/>
          <ac:spMkLst>
            <pc:docMk/>
            <pc:sldMk cId="1615928107" sldId="262"/>
            <ac:spMk id="3" creationId="{8978F9A5-FD9E-2EBE-1031-22254D94135F}"/>
          </ac:spMkLst>
        </pc:spChg>
        <pc:picChg chg="add mod">
          <ac:chgData name="Guest User" userId="S::urn:spo:anon#a99d8897e357813d04e21468cb165c657f89bdd6163a25e75743bc8ff8e66e03::" providerId="AD" clId="Web-{985C8402-D7DF-6305-7A91-59338C10AEC1}" dt="2025-03-08T10:46:44.386" v="639" actId="1076"/>
          <ac:picMkLst>
            <pc:docMk/>
            <pc:sldMk cId="1615928107" sldId="262"/>
            <ac:picMk id="2" creationId="{6F70CDBA-9933-293E-E283-CA615C465413}"/>
          </ac:picMkLst>
        </pc:picChg>
        <pc:picChg chg="del">
          <ac:chgData name="Guest User" userId="S::urn:spo:anon#a99d8897e357813d04e21468cb165c657f89bdd6163a25e75743bc8ff8e66e03::" providerId="AD" clId="Web-{985C8402-D7DF-6305-7A91-59338C10AEC1}" dt="2025-03-08T10:46:08.275" v="636"/>
          <ac:picMkLst>
            <pc:docMk/>
            <pc:sldMk cId="1615928107" sldId="262"/>
            <ac:picMk id="6" creationId="{338838CC-236A-BD88-7140-E1FB9479C495}"/>
          </ac:picMkLst>
        </pc:picChg>
      </pc:sldChg>
      <pc:sldChg chg="new del">
        <pc:chgData name="Guest User" userId="S::urn:spo:anon#a99d8897e357813d04e21468cb165c657f89bdd6163a25e75743bc8ff8e66e03::" providerId="AD" clId="Web-{985C8402-D7DF-6305-7A91-59338C10AEC1}" dt="2025-03-08T08:25:07.839" v="17"/>
        <pc:sldMkLst>
          <pc:docMk/>
          <pc:sldMk cId="1710331715" sldId="264"/>
        </pc:sldMkLst>
      </pc:sldChg>
      <pc:sldChg chg="addSp delSp modSp add replId">
        <pc:chgData name="Guest User" userId="S::urn:spo:anon#a99d8897e357813d04e21468cb165c657f89bdd6163a25e75743bc8ff8e66e03::" providerId="AD" clId="Web-{985C8402-D7DF-6305-7A91-59338C10AEC1}" dt="2025-03-08T10:50:41.459" v="663" actId="20577"/>
        <pc:sldMkLst>
          <pc:docMk/>
          <pc:sldMk cId="2193717197" sldId="264"/>
        </pc:sldMkLst>
        <pc:spChg chg="del">
          <ac:chgData name="Guest User" userId="S::urn:spo:anon#a99d8897e357813d04e21468cb165c657f89bdd6163a25e75743bc8ff8e66e03::" providerId="AD" clId="Web-{985C8402-D7DF-6305-7A91-59338C10AEC1}" dt="2025-03-08T08:25:39.402" v="22"/>
          <ac:spMkLst>
            <pc:docMk/>
            <pc:sldMk cId="2193717197" sldId="264"/>
            <ac:spMk id="2" creationId="{94921A2D-1DB2-9C35-B351-181DC7637794}"/>
          </ac:spMkLst>
        </pc:spChg>
        <pc:spChg chg="del">
          <ac:chgData name="Guest User" userId="S::urn:spo:anon#a99d8897e357813d04e21468cb165c657f89bdd6163a25e75743bc8ff8e66e03::" providerId="AD" clId="Web-{985C8402-D7DF-6305-7A91-59338C10AEC1}" dt="2025-03-08T08:25:35.089" v="21"/>
          <ac:spMkLst>
            <pc:docMk/>
            <pc:sldMk cId="2193717197" sldId="264"/>
            <ac:spMk id="4" creationId="{53FC19C6-A351-8E4A-0CA3-57CC5DCC4957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01:51.441" v="250" actId="14100"/>
          <ac:spMkLst>
            <pc:docMk/>
            <pc:sldMk cId="2193717197" sldId="264"/>
            <ac:spMk id="4" creationId="{DB8F4A1F-887A-ADD7-1039-88854D3ED209}"/>
          </ac:spMkLst>
        </pc:spChg>
        <pc:spChg chg="del">
          <ac:chgData name="Guest User" userId="S::urn:spo:anon#a99d8897e357813d04e21468cb165c657f89bdd6163a25e75743bc8ff8e66e03::" providerId="AD" clId="Web-{985C8402-D7DF-6305-7A91-59338C10AEC1}" dt="2025-03-08T08:25:35.089" v="20"/>
          <ac:spMkLst>
            <pc:docMk/>
            <pc:sldMk cId="2193717197" sldId="264"/>
            <ac:spMk id="7" creationId="{93FA6928-70D9-0DBB-BB71-B79C9E6C459C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50:32.595" v="662" actId="1076"/>
          <ac:spMkLst>
            <pc:docMk/>
            <pc:sldMk cId="2193717197" sldId="264"/>
            <ac:spMk id="9" creationId="{6EDA49AC-3C53-A92B-5546-F8BBB30B913C}"/>
          </ac:spMkLst>
        </pc:spChg>
        <pc:spChg chg="del">
          <ac:chgData name="Guest User" userId="S::urn:spo:anon#a99d8897e357813d04e21468cb165c657f89bdd6163a25e75743bc8ff8e66e03::" providerId="AD" clId="Web-{985C8402-D7DF-6305-7A91-59338C10AEC1}" dt="2025-03-08T08:25:35.089" v="19"/>
          <ac:spMkLst>
            <pc:docMk/>
            <pc:sldMk cId="2193717197" sldId="264"/>
            <ac:spMk id="9" creationId="{6F6480B2-7AEE-380E-2EBE-BF5C59EB44FA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08:29:22.643" v="57" actId="1076"/>
          <ac:spMkLst>
            <pc:docMk/>
            <pc:sldMk cId="2193717197" sldId="264"/>
            <ac:spMk id="10" creationId="{7B74C780-A741-20AE-433F-EE4AAEF1EFE1}"/>
          </ac:spMkLst>
        </pc:spChg>
        <pc:spChg chg="add del mod">
          <ac:chgData name="Guest User" userId="S::urn:spo:anon#a99d8897e357813d04e21468cb165c657f89bdd6163a25e75743bc8ff8e66e03::" providerId="AD" clId="Web-{985C8402-D7DF-6305-7A91-59338C10AEC1}" dt="2025-03-08T10:50:28.486" v="661"/>
          <ac:spMkLst>
            <pc:docMk/>
            <pc:sldMk cId="2193717197" sldId="264"/>
            <ac:spMk id="11" creationId="{49101C96-FC15-509F-CF3B-983893388670}"/>
          </ac:spMkLst>
        </pc:spChg>
        <pc:spChg chg="add del mod">
          <ac:chgData name="Guest User" userId="S::urn:spo:anon#a99d8897e357813d04e21468cb165c657f89bdd6163a25e75743bc8ff8e66e03::" providerId="AD" clId="Web-{985C8402-D7DF-6305-7A91-59338C10AEC1}" dt="2025-03-08T08:29:16.580" v="56"/>
          <ac:spMkLst>
            <pc:docMk/>
            <pc:sldMk cId="2193717197" sldId="264"/>
            <ac:spMk id="12" creationId="{208F97DA-D00E-5132-D369-D9AFAD31D4F5}"/>
          </ac:spMkLst>
        </pc:spChg>
        <pc:spChg chg="add del">
          <ac:chgData name="Guest User" userId="S::urn:spo:anon#a99d8897e357813d04e21468cb165c657f89bdd6163a25e75743bc8ff8e66e03::" providerId="AD" clId="Web-{985C8402-D7DF-6305-7A91-59338C10AEC1}" dt="2025-03-08T08:29:33.690" v="59"/>
          <ac:spMkLst>
            <pc:docMk/>
            <pc:sldMk cId="2193717197" sldId="264"/>
            <ac:spMk id="13" creationId="{208F97DA-D00E-5132-D369-D9AFAD31D4F5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08:29:48.316" v="63" actId="1076"/>
          <ac:spMkLst>
            <pc:docMk/>
            <pc:sldMk cId="2193717197" sldId="264"/>
            <ac:spMk id="14" creationId="{D65AA686-F0B5-5519-0BCD-39C418535AA4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09:40:12.991" v="182" actId="20577"/>
          <ac:spMkLst>
            <pc:docMk/>
            <pc:sldMk cId="2193717197" sldId="264"/>
            <ac:spMk id="15" creationId="{13ECF7E2-A419-3B09-73BC-8846B65B6739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09:40:18.866" v="198" actId="20577"/>
          <ac:spMkLst>
            <pc:docMk/>
            <pc:sldMk cId="2193717197" sldId="264"/>
            <ac:spMk id="16" creationId="{9B98AFAF-49F1-4101-A61C-144D99F4E59D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50:41.459" v="663" actId="20577"/>
          <ac:spMkLst>
            <pc:docMk/>
            <pc:sldMk cId="2193717197" sldId="264"/>
            <ac:spMk id="17" creationId="{BBA12308-4D2B-1BB7-DF5B-2C64F52FF773}"/>
          </ac:spMkLst>
        </pc:spChg>
        <pc:picChg chg="add mod">
          <ac:chgData name="Guest User" userId="S::urn:spo:anon#a99d8897e357813d04e21468cb165c657f89bdd6163a25e75743bc8ff8e66e03::" providerId="AD" clId="Web-{985C8402-D7DF-6305-7A91-59338C10AEC1}" dt="2025-03-08T08:25:53.731" v="25" actId="1076"/>
          <ac:picMkLst>
            <pc:docMk/>
            <pc:sldMk cId="2193717197" sldId="264"/>
            <ac:picMk id="3" creationId="{E243BA6E-298F-A4CC-C15A-208AEDA5688F}"/>
          </ac:picMkLst>
        </pc:picChg>
        <pc:picChg chg="add mod">
          <ac:chgData name="Guest User" userId="S::urn:spo:anon#a99d8897e357813d04e21468cb165c657f89bdd6163a25e75743bc8ff8e66e03::" providerId="AD" clId="Web-{985C8402-D7DF-6305-7A91-59338C10AEC1}" dt="2025-03-08T08:26:18.044" v="30" actId="1076"/>
          <ac:picMkLst>
            <pc:docMk/>
            <pc:sldMk cId="2193717197" sldId="264"/>
            <ac:picMk id="6" creationId="{6538B3F9-C955-4D36-CC48-7723E52EEBF1}"/>
          </ac:picMkLst>
        </pc:picChg>
        <pc:picChg chg="add mod">
          <ac:chgData name="Guest User" userId="S::urn:spo:anon#a99d8897e357813d04e21468cb165c657f89bdd6163a25e75743bc8ff8e66e03::" providerId="AD" clId="Web-{985C8402-D7DF-6305-7A91-59338C10AEC1}" dt="2025-03-08T08:26:52.279" v="34" actId="14100"/>
          <ac:picMkLst>
            <pc:docMk/>
            <pc:sldMk cId="2193717197" sldId="264"/>
            <ac:picMk id="8" creationId="{52A2C045-F5A4-2F93-E53F-440E8DDAD2CB}"/>
          </ac:picMkLst>
        </pc:picChg>
      </pc:sldChg>
      <pc:sldChg chg="addSp delSp modSp add replId">
        <pc:chgData name="Guest User" userId="S::urn:spo:anon#a99d8897e357813d04e21468cb165c657f89bdd6163a25e75743bc8ff8e66e03::" providerId="AD" clId="Web-{985C8402-D7DF-6305-7A91-59338C10AEC1}" dt="2025-03-08T10:02:20.973" v="268" actId="20577"/>
        <pc:sldMkLst>
          <pc:docMk/>
          <pc:sldMk cId="1164097867" sldId="265"/>
        </pc:sldMkLst>
        <pc:spChg chg="add del mod">
          <ac:chgData name="Guest User" userId="S::urn:spo:anon#a99d8897e357813d04e21468cb165c657f89bdd6163a25e75743bc8ff8e66e03::" providerId="AD" clId="Web-{985C8402-D7DF-6305-7A91-59338C10AEC1}" dt="2025-03-08T08:31:00.021" v="76"/>
          <ac:spMkLst>
            <pc:docMk/>
            <pc:sldMk cId="1164097867" sldId="265"/>
            <ac:spMk id="2" creationId="{13ECF7E2-A419-3B09-73BC-8846B65B6739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02:20.973" v="268" actId="20577"/>
          <ac:spMkLst>
            <pc:docMk/>
            <pc:sldMk cId="1164097867" sldId="265"/>
            <ac:spMk id="4" creationId="{436889B8-5810-476A-2F0B-41A7793252EC}"/>
          </ac:spMkLst>
        </pc:spChg>
        <pc:spChg chg="add del mod">
          <ac:chgData name="Guest User" userId="S::urn:spo:anon#a99d8897e357813d04e21468cb165c657f89bdd6163a25e75743bc8ff8e66e03::" providerId="AD" clId="Web-{985C8402-D7DF-6305-7A91-59338C10AEC1}" dt="2025-03-08T08:31:00.005" v="75"/>
          <ac:spMkLst>
            <pc:docMk/>
            <pc:sldMk cId="1164097867" sldId="265"/>
            <ac:spMk id="4" creationId="{9B98AFAF-49F1-4101-A61C-144D99F4E59D}"/>
          </ac:spMkLst>
        </pc:spChg>
        <pc:spChg chg="add del mod">
          <ac:chgData name="Guest User" userId="S::urn:spo:anon#a99d8897e357813d04e21468cb165c657f89bdd6163a25e75743bc8ff8e66e03::" providerId="AD" clId="Web-{985C8402-D7DF-6305-7A91-59338C10AEC1}" dt="2025-03-08T08:31:00.005" v="74"/>
          <ac:spMkLst>
            <pc:docMk/>
            <pc:sldMk cId="1164097867" sldId="265"/>
            <ac:spMk id="7" creationId="{BBA12308-4D2B-1BB7-DF5B-2C64F52FF773}"/>
          </ac:spMkLst>
        </pc:spChg>
        <pc:spChg chg="del">
          <ac:chgData name="Guest User" userId="S::urn:spo:anon#a99d8897e357813d04e21468cb165c657f89bdd6163a25e75743bc8ff8e66e03::" providerId="AD" clId="Web-{985C8402-D7DF-6305-7A91-59338C10AEC1}" dt="2025-03-08T08:30:18.723" v="65"/>
          <ac:spMkLst>
            <pc:docMk/>
            <pc:sldMk cId="1164097867" sldId="265"/>
            <ac:spMk id="11" creationId="{FD9C2506-9842-BF89-9E07-62B821210D54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09:41:16.087" v="212" actId="20577"/>
          <ac:spMkLst>
            <pc:docMk/>
            <pc:sldMk cId="1164097867" sldId="265"/>
            <ac:spMk id="13" creationId="{1115CDC9-8FDD-FB95-51DA-3ED5EC1FA52C}"/>
          </ac:spMkLst>
        </pc:spChg>
        <pc:picChg chg="del">
          <ac:chgData name="Guest User" userId="S::urn:spo:anon#a99d8897e357813d04e21468cb165c657f89bdd6163a25e75743bc8ff8e66e03::" providerId="AD" clId="Web-{985C8402-D7DF-6305-7A91-59338C10AEC1}" dt="2025-03-08T08:31:12.318" v="78"/>
          <ac:picMkLst>
            <pc:docMk/>
            <pc:sldMk cId="1164097867" sldId="265"/>
            <ac:picMk id="6" creationId="{B80769E9-9AD3-B8D6-3604-45A34134241A}"/>
          </ac:picMkLst>
        </pc:picChg>
        <pc:picChg chg="add mod">
          <ac:chgData name="Guest User" userId="S::urn:spo:anon#a99d8897e357813d04e21468cb165c657f89bdd6163a25e75743bc8ff8e66e03::" providerId="AD" clId="Web-{985C8402-D7DF-6305-7A91-59338C10AEC1}" dt="2025-03-08T08:31:44.069" v="84" actId="14100"/>
          <ac:picMkLst>
            <pc:docMk/>
            <pc:sldMk cId="1164097867" sldId="265"/>
            <ac:picMk id="9" creationId="{F1EA931E-69F0-C8E8-D4B1-3B145C8F3AD9}"/>
          </ac:picMkLst>
        </pc:picChg>
      </pc:sldChg>
      <pc:sldChg chg="addSp delSp modSp add replId">
        <pc:chgData name="Guest User" userId="S::urn:spo:anon#a99d8897e357813d04e21468cb165c657f89bdd6163a25e75743bc8ff8e66e03::" providerId="AD" clId="Web-{985C8402-D7DF-6305-7A91-59338C10AEC1}" dt="2025-03-08T10:09:28.611" v="327" actId="20577"/>
        <pc:sldMkLst>
          <pc:docMk/>
          <pc:sldMk cId="4059959660" sldId="266"/>
        </pc:sldMkLst>
        <pc:spChg chg="add mod">
          <ac:chgData name="Guest User" userId="S::urn:spo:anon#a99d8897e357813d04e21468cb165c657f89bdd6163a25e75743bc8ff8e66e03::" providerId="AD" clId="Web-{985C8402-D7DF-6305-7A91-59338C10AEC1}" dt="2025-03-08T09:41:24.227" v="215" actId="20577"/>
          <ac:spMkLst>
            <pc:docMk/>
            <pc:sldMk cId="4059959660" sldId="266"/>
            <ac:spMk id="6" creationId="{6EABDFC4-B861-867F-E80E-86DC010BB0CF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02:45.224" v="282" actId="14100"/>
          <ac:spMkLst>
            <pc:docMk/>
            <pc:sldMk cId="4059959660" sldId="266"/>
            <ac:spMk id="7" creationId="{B329EF6C-2B5A-61FD-4AA4-901220A3005C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08:26.437" v="314" actId="20577"/>
          <ac:spMkLst>
            <pc:docMk/>
            <pc:sldMk cId="4059959660" sldId="266"/>
            <ac:spMk id="12" creationId="{A24BE305-510A-C712-E711-D9A183FBCE17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09:28.611" v="327" actId="20577"/>
          <ac:spMkLst>
            <pc:docMk/>
            <pc:sldMk cId="4059959660" sldId="266"/>
            <ac:spMk id="13" creationId="{8210775B-7320-1238-4ECB-5C085952BADB}"/>
          </ac:spMkLst>
        </pc:spChg>
        <pc:spChg chg="del">
          <ac:chgData name="Guest User" userId="S::urn:spo:anon#a99d8897e357813d04e21468cb165c657f89bdd6163a25e75743bc8ff8e66e03::" providerId="AD" clId="Web-{985C8402-D7DF-6305-7A91-59338C10AEC1}" dt="2025-03-08T08:32:21.977" v="88"/>
          <ac:spMkLst>
            <pc:docMk/>
            <pc:sldMk cId="4059959660" sldId="266"/>
            <ac:spMk id="13" creationId="{D23CB011-428E-DD28-D251-D2D962B57768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09:41:31.587" v="223" actId="20577"/>
          <ac:spMkLst>
            <pc:docMk/>
            <pc:sldMk cId="4059959660" sldId="266"/>
            <ac:spMk id="15" creationId="{76DACC59-709A-CA04-7AB7-45CBB7B6F00D}"/>
          </ac:spMkLst>
        </pc:spChg>
        <pc:inkChg chg="add del">
          <ac:chgData name="Guest User" userId="S::urn:spo:anon#a99d8897e357813d04e21468cb165c657f89bdd6163a25e75743bc8ff8e66e03::" providerId="AD" clId="Web-{985C8402-D7DF-6305-7A91-59338C10AEC1}" dt="2025-03-08T08:34:31.496" v="90"/>
          <ac:inkMkLst>
            <pc:docMk/>
            <pc:sldMk cId="4059959660" sldId="266"/>
            <ac:inkMk id="2" creationId="{4350AE89-C4A9-B0EA-75F4-EA55495D9076}"/>
          </ac:inkMkLst>
        </pc:inkChg>
        <pc:inkChg chg="add">
          <ac:chgData name="Guest User" userId="S::urn:spo:anon#a99d8897e357813d04e21468cb165c657f89bdd6163a25e75743bc8ff8e66e03::" providerId="AD" clId="Web-{985C8402-D7DF-6305-7A91-59338C10AEC1}" dt="2025-03-08T08:35:09.325" v="91"/>
          <ac:inkMkLst>
            <pc:docMk/>
            <pc:sldMk cId="4059959660" sldId="266"/>
            <ac:inkMk id="4" creationId="{C46E574A-8D9E-898A-4F25-AA34B809C799}"/>
          </ac:inkMkLst>
        </pc:inkChg>
        <pc:inkChg chg="add del">
          <ac:chgData name="Guest User" userId="S::urn:spo:anon#a99d8897e357813d04e21468cb165c657f89bdd6163a25e75743bc8ff8e66e03::" providerId="AD" clId="Web-{985C8402-D7DF-6305-7A91-59338C10AEC1}" dt="2025-03-08T08:37:38.986" v="94"/>
          <ac:inkMkLst>
            <pc:docMk/>
            <pc:sldMk cId="4059959660" sldId="266"/>
            <ac:inkMk id="7" creationId="{136F4E1E-AB54-2C8B-F766-A2B3F2F62BE9}"/>
          </ac:inkMkLst>
        </pc:inkChg>
        <pc:inkChg chg="add">
          <ac:chgData name="Guest User" userId="S::urn:spo:anon#a99d8897e357813d04e21468cb165c657f89bdd6163a25e75743bc8ff8e66e03::" providerId="AD" clId="Web-{985C8402-D7DF-6305-7A91-59338C10AEC1}" dt="2025-03-08T08:37:41.783" v="95"/>
          <ac:inkMkLst>
            <pc:docMk/>
            <pc:sldMk cId="4059959660" sldId="266"/>
            <ac:inkMk id="11" creationId="{DFF6D6CB-18EC-B88E-62F3-5F3AA0D7EDFC}"/>
          </ac:inkMkLst>
        </pc:inkChg>
        <pc:inkChg chg="add del">
          <ac:chgData name="Guest User" userId="S::urn:spo:anon#a99d8897e357813d04e21468cb165c657f89bdd6163a25e75743bc8ff8e66e03::" providerId="AD" clId="Web-{985C8402-D7DF-6305-7A91-59338C10AEC1}" dt="2025-03-08T08:37:44.111" v="97"/>
          <ac:inkMkLst>
            <pc:docMk/>
            <pc:sldMk cId="4059959660" sldId="266"/>
            <ac:inkMk id="12" creationId="{1750453E-B691-1F6F-34C1-95F9F41492A6}"/>
          </ac:inkMkLst>
        </pc:inkChg>
        <pc:cxnChg chg="add mod">
          <ac:chgData name="Guest User" userId="S::urn:spo:anon#a99d8897e357813d04e21468cb165c657f89bdd6163a25e75743bc8ff8e66e03::" providerId="AD" clId="Web-{985C8402-D7DF-6305-7A91-59338C10AEC1}" dt="2025-03-08T08:40:41.273" v="118"/>
          <ac:cxnSpMkLst>
            <pc:docMk/>
            <pc:sldMk cId="4059959660" sldId="266"/>
            <ac:cxnSpMk id="16" creationId="{CCFFAA0B-D6F1-FD63-54A2-A4D91D58E59D}"/>
          </ac:cxnSpMkLst>
        </pc:cxnChg>
      </pc:sldChg>
      <pc:sldChg chg="addSp delSp modSp add replId">
        <pc:chgData name="Guest User" userId="S::urn:spo:anon#a99d8897e357813d04e21468cb165c657f89bdd6163a25e75743bc8ff8e66e03::" providerId="AD" clId="Web-{985C8402-D7DF-6305-7A91-59338C10AEC1}" dt="2025-03-08T10:50:07.548" v="655" actId="14100"/>
        <pc:sldMkLst>
          <pc:docMk/>
          <pc:sldMk cId="1400585670" sldId="267"/>
        </pc:sldMkLst>
        <pc:spChg chg="mod">
          <ac:chgData name="Guest User" userId="S::urn:spo:anon#a99d8897e357813d04e21468cb165c657f89bdd6163a25e75743bc8ff8e66e03::" providerId="AD" clId="Web-{985C8402-D7DF-6305-7A91-59338C10AEC1}" dt="2025-03-08T10:50:07.548" v="655" actId="14100"/>
          <ac:spMkLst>
            <pc:docMk/>
            <pc:sldMk cId="1400585670" sldId="267"/>
            <ac:spMk id="3" creationId="{909EB4F4-FD89-D788-779E-A9AF902FEFC6}"/>
          </ac:spMkLst>
        </pc:spChg>
        <pc:spChg chg="del">
          <ac:chgData name="Guest User" userId="S::urn:spo:anon#a99d8897e357813d04e21468cb165c657f89bdd6163a25e75743bc8ff8e66e03::" providerId="AD" clId="Web-{985C8402-D7DF-6305-7A91-59338C10AEC1}" dt="2025-03-08T09:32:29.348" v="128"/>
          <ac:spMkLst>
            <pc:docMk/>
            <pc:sldMk cId="1400585670" sldId="267"/>
            <ac:spMk id="6" creationId="{D7B5D75E-02BC-851F-4DB1-12462BB31875}"/>
          </ac:spMkLst>
        </pc:spChg>
        <pc:spChg chg="del">
          <ac:chgData name="Guest User" userId="S::urn:spo:anon#a99d8897e357813d04e21468cb165c657f89bdd6163a25e75743bc8ff8e66e03::" providerId="AD" clId="Web-{985C8402-D7DF-6305-7A91-59338C10AEC1}" dt="2025-03-08T09:32:29.348" v="126"/>
          <ac:spMkLst>
            <pc:docMk/>
            <pc:sldMk cId="1400585670" sldId="267"/>
            <ac:spMk id="11" creationId="{747BADE6-0CB8-BFF9-74E5-0761072787C4}"/>
          </ac:spMkLst>
        </pc:spChg>
        <pc:spChg chg="del">
          <ac:chgData name="Guest User" userId="S::urn:spo:anon#a99d8897e357813d04e21468cb165c657f89bdd6163a25e75743bc8ff8e66e03::" providerId="AD" clId="Web-{985C8402-D7DF-6305-7A91-59338C10AEC1}" dt="2025-03-08T09:32:29.348" v="124"/>
          <ac:spMkLst>
            <pc:docMk/>
            <pc:sldMk cId="1400585670" sldId="267"/>
            <ac:spMk id="13" creationId="{6FF548A1-7FD1-328C-E351-ED1EA5319B05}"/>
          </ac:spMkLst>
        </pc:spChg>
        <pc:picChg chg="add mod">
          <ac:chgData name="Guest User" userId="S::urn:spo:anon#a99d8897e357813d04e21468cb165c657f89bdd6163a25e75743bc8ff8e66e03::" providerId="AD" clId="Web-{985C8402-D7DF-6305-7A91-59338C10AEC1}" dt="2025-03-08T09:33:20.194" v="133" actId="1076"/>
          <ac:picMkLst>
            <pc:docMk/>
            <pc:sldMk cId="1400585670" sldId="267"/>
            <ac:picMk id="2" creationId="{15823ACB-77C8-F22D-CF50-948D2302DA9F}"/>
          </ac:picMkLst>
        </pc:picChg>
        <pc:picChg chg="del">
          <ac:chgData name="Guest User" userId="S::urn:spo:anon#a99d8897e357813d04e21468cb165c657f89bdd6163a25e75743bc8ff8e66e03::" providerId="AD" clId="Web-{985C8402-D7DF-6305-7A91-59338C10AEC1}" dt="2025-03-08T09:32:29.348" v="127"/>
          <ac:picMkLst>
            <pc:docMk/>
            <pc:sldMk cId="1400585670" sldId="267"/>
            <ac:picMk id="10" creationId="{D64F4BDA-BE65-6DDC-7460-D753D00E1F62}"/>
          </ac:picMkLst>
        </pc:picChg>
        <pc:picChg chg="del">
          <ac:chgData name="Guest User" userId="S::urn:spo:anon#a99d8897e357813d04e21468cb165c657f89bdd6163a25e75743bc8ff8e66e03::" providerId="AD" clId="Web-{985C8402-D7DF-6305-7A91-59338C10AEC1}" dt="2025-03-08T09:32:29.348" v="125"/>
          <ac:picMkLst>
            <pc:docMk/>
            <pc:sldMk cId="1400585670" sldId="267"/>
            <ac:picMk id="12" creationId="{9653B295-F83F-77B1-F5B5-6D914F4D23E3}"/>
          </ac:picMkLst>
        </pc:picChg>
        <pc:picChg chg="del">
          <ac:chgData name="Guest User" userId="S::urn:spo:anon#a99d8897e357813d04e21468cb165c657f89bdd6163a25e75743bc8ff8e66e03::" providerId="AD" clId="Web-{985C8402-D7DF-6305-7A91-59338C10AEC1}" dt="2025-03-08T09:32:29.348" v="129"/>
          <ac:picMkLst>
            <pc:docMk/>
            <pc:sldMk cId="1400585670" sldId="267"/>
            <ac:picMk id="5122" creationId="{B2033A4C-55A7-1BDF-5339-16F6389A1B9B}"/>
          </ac:picMkLst>
        </pc:picChg>
      </pc:sldChg>
      <pc:sldChg chg="delSp add replId">
        <pc:chgData name="Guest User" userId="S::urn:spo:anon#a99d8897e357813d04e21468cb165c657f89bdd6163a25e75743bc8ff8e66e03::" providerId="AD" clId="Web-{985C8402-D7DF-6305-7A91-59338C10AEC1}" dt="2025-03-08T08:41:41.759" v="122"/>
        <pc:sldMkLst>
          <pc:docMk/>
          <pc:sldMk cId="2876364939" sldId="267"/>
        </pc:sldMkLst>
        <pc:spChg chg="del">
          <ac:chgData name="Guest User" userId="S::urn:spo:anon#a99d8897e357813d04e21468cb165c657f89bdd6163a25e75743bc8ff8e66e03::" providerId="AD" clId="Web-{985C8402-D7DF-6305-7A91-59338C10AEC1}" dt="2025-03-08T08:41:41.759" v="122"/>
          <ac:spMkLst>
            <pc:docMk/>
            <pc:sldMk cId="2876364939" sldId="267"/>
            <ac:spMk id="4" creationId="{A4D2F0F8-1513-780D-2F44-E1D7EAA2C2B5}"/>
          </ac:spMkLst>
        </pc:spChg>
        <pc:spChg chg="del">
          <ac:chgData name="Guest User" userId="S::urn:spo:anon#a99d8897e357813d04e21468cb165c657f89bdd6163a25e75743bc8ff8e66e03::" providerId="AD" clId="Web-{985C8402-D7DF-6305-7A91-59338C10AEC1}" dt="2025-03-08T08:41:41.759" v="121"/>
          <ac:spMkLst>
            <pc:docMk/>
            <pc:sldMk cId="2876364939" sldId="267"/>
            <ac:spMk id="7" creationId="{85F7C5CC-443E-36AB-C344-9BB16FD164AB}"/>
          </ac:spMkLst>
        </pc:spChg>
        <pc:spChg chg="del">
          <ac:chgData name="Guest User" userId="S::urn:spo:anon#a99d8897e357813d04e21468cb165c657f89bdd6163a25e75743bc8ff8e66e03::" providerId="AD" clId="Web-{985C8402-D7DF-6305-7A91-59338C10AEC1}" dt="2025-03-08T08:41:41.759" v="120"/>
          <ac:spMkLst>
            <pc:docMk/>
            <pc:sldMk cId="2876364939" sldId="267"/>
            <ac:spMk id="9" creationId="{618CE8B4-117E-BDFE-995C-D59DB67A4933}"/>
          </ac:spMkLst>
        </pc:spChg>
      </pc:sldChg>
      <pc:sldChg chg="new del">
        <pc:chgData name="Guest User" userId="S::urn:spo:anon#a99d8897e357813d04e21468cb165c657f89bdd6163a25e75743bc8ff8e66e03::" providerId="AD" clId="Web-{985C8402-D7DF-6305-7A91-59338C10AEC1}" dt="2025-03-08T10:03:07.256" v="285"/>
        <pc:sldMkLst>
          <pc:docMk/>
          <pc:sldMk cId="2458716863" sldId="268"/>
        </pc:sldMkLst>
      </pc:sldChg>
      <pc:sldChg chg="delSp modSp add replId">
        <pc:chgData name="Guest User" userId="S::urn:spo:anon#a99d8897e357813d04e21468cb165c657f89bdd6163a25e75743bc8ff8e66e03::" providerId="AD" clId="Web-{985C8402-D7DF-6305-7A91-59338C10AEC1}" dt="2025-03-08T10:03:37.804" v="303" actId="1076"/>
        <pc:sldMkLst>
          <pc:docMk/>
          <pc:sldMk cId="3537219817" sldId="269"/>
        </pc:sldMkLst>
        <pc:spChg chg="mod">
          <ac:chgData name="Guest User" userId="S::urn:spo:anon#a99d8897e357813d04e21468cb165c657f89bdd6163a25e75743bc8ff8e66e03::" providerId="AD" clId="Web-{985C8402-D7DF-6305-7A91-59338C10AEC1}" dt="2025-03-08T10:03:37.804" v="303" actId="1076"/>
          <ac:spMkLst>
            <pc:docMk/>
            <pc:sldMk cId="3537219817" sldId="269"/>
            <ac:spMk id="3" creationId="{507B0978-4E52-7AB5-5853-B7045CE58D42}"/>
          </ac:spMkLst>
        </pc:spChg>
        <pc:spChg chg="del">
          <ac:chgData name="Guest User" userId="S::urn:spo:anon#a99d8897e357813d04e21468cb165c657f89bdd6163a25e75743bc8ff8e66e03::" providerId="AD" clId="Web-{985C8402-D7DF-6305-7A91-59338C10AEC1}" dt="2025-03-08T10:03:15.787" v="290"/>
          <ac:spMkLst>
            <pc:docMk/>
            <pc:sldMk cId="3537219817" sldId="269"/>
            <ac:spMk id="6" creationId="{5D6573AD-2CDD-A27A-1899-AEB5679C3C44}"/>
          </ac:spMkLst>
        </pc:spChg>
        <pc:spChg chg="del">
          <ac:chgData name="Guest User" userId="S::urn:spo:anon#a99d8897e357813d04e21468cb165c657f89bdd6163a25e75743bc8ff8e66e03::" providerId="AD" clId="Web-{985C8402-D7DF-6305-7A91-59338C10AEC1}" dt="2025-03-08T10:03:15.787" v="288"/>
          <ac:spMkLst>
            <pc:docMk/>
            <pc:sldMk cId="3537219817" sldId="269"/>
            <ac:spMk id="11" creationId="{E2D5FF3F-C0A1-AD69-1EA8-B8D01A3711DF}"/>
          </ac:spMkLst>
        </pc:spChg>
        <pc:spChg chg="del">
          <ac:chgData name="Guest User" userId="S::urn:spo:anon#a99d8897e357813d04e21468cb165c657f89bdd6163a25e75743bc8ff8e66e03::" providerId="AD" clId="Web-{985C8402-D7DF-6305-7A91-59338C10AEC1}" dt="2025-03-08T10:03:15.772" v="286"/>
          <ac:spMkLst>
            <pc:docMk/>
            <pc:sldMk cId="3537219817" sldId="269"/>
            <ac:spMk id="13" creationId="{733DABEF-6105-8AE0-5916-170841974D8E}"/>
          </ac:spMkLst>
        </pc:spChg>
        <pc:picChg chg="del">
          <ac:chgData name="Guest User" userId="S::urn:spo:anon#a99d8897e357813d04e21468cb165c657f89bdd6163a25e75743bc8ff8e66e03::" providerId="AD" clId="Web-{985C8402-D7DF-6305-7A91-59338C10AEC1}" dt="2025-03-08T10:03:15.787" v="289"/>
          <ac:picMkLst>
            <pc:docMk/>
            <pc:sldMk cId="3537219817" sldId="269"/>
            <ac:picMk id="10" creationId="{CA2BE813-443E-B5A3-E3D9-2A7EF1DF9A50}"/>
          </ac:picMkLst>
        </pc:picChg>
        <pc:picChg chg="del">
          <ac:chgData name="Guest User" userId="S::urn:spo:anon#a99d8897e357813d04e21468cb165c657f89bdd6163a25e75743bc8ff8e66e03::" providerId="AD" clId="Web-{985C8402-D7DF-6305-7A91-59338C10AEC1}" dt="2025-03-08T10:03:15.772" v="287"/>
          <ac:picMkLst>
            <pc:docMk/>
            <pc:sldMk cId="3537219817" sldId="269"/>
            <ac:picMk id="12" creationId="{A68D75EF-B31B-6ADE-5AED-66F72344C4CA}"/>
          </ac:picMkLst>
        </pc:picChg>
        <pc:picChg chg="del">
          <ac:chgData name="Guest User" userId="S::urn:spo:anon#a99d8897e357813d04e21468cb165c657f89bdd6163a25e75743bc8ff8e66e03::" providerId="AD" clId="Web-{985C8402-D7DF-6305-7A91-59338C10AEC1}" dt="2025-03-08T10:03:15.787" v="291"/>
          <ac:picMkLst>
            <pc:docMk/>
            <pc:sldMk cId="3537219817" sldId="269"/>
            <ac:picMk id="5122" creationId="{7529B0AE-4B52-19E8-1B2D-B3FE1EA61BE2}"/>
          </ac:picMkLst>
        </pc:picChg>
      </pc:sldChg>
      <pc:sldChg chg="addSp delSp modSp add replId">
        <pc:chgData name="Guest User" userId="S::urn:spo:anon#a99d8897e357813d04e21468cb165c657f89bdd6163a25e75743bc8ff8e66e03::" providerId="AD" clId="Web-{985C8402-D7DF-6305-7A91-59338C10AEC1}" dt="2025-03-08T10:31:39.603" v="545"/>
        <pc:sldMkLst>
          <pc:docMk/>
          <pc:sldMk cId="455976903" sldId="270"/>
        </pc:sldMkLst>
        <pc:spChg chg="del">
          <ac:chgData name="Guest User" userId="S::urn:spo:anon#a99d8897e357813d04e21468cb165c657f89bdd6163a25e75743bc8ff8e66e03::" providerId="AD" clId="Web-{985C8402-D7DF-6305-7A91-59338C10AEC1}" dt="2025-03-08T10:12:30.350" v="334"/>
          <ac:spMkLst>
            <pc:docMk/>
            <pc:sldMk cId="455976903" sldId="270"/>
            <ac:spMk id="2" creationId="{0BEB3ED4-24B4-97E7-B69E-E47EE686121F}"/>
          </ac:spMkLst>
        </pc:spChg>
        <pc:spChg chg="mod">
          <ac:chgData name="Guest User" userId="S::urn:spo:anon#a99d8897e357813d04e21468cb165c657f89bdd6163a25e75743bc8ff8e66e03::" providerId="AD" clId="Web-{985C8402-D7DF-6305-7A91-59338C10AEC1}" dt="2025-03-08T10:12:18.756" v="333" actId="20577"/>
          <ac:spMkLst>
            <pc:docMk/>
            <pc:sldMk cId="455976903" sldId="270"/>
            <ac:spMk id="3" creationId="{968D85D0-D07D-E23C-092B-73AEC3FAB634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26:59.126" v="493" actId="1076"/>
          <ac:spMkLst>
            <pc:docMk/>
            <pc:sldMk cId="455976903" sldId="270"/>
            <ac:spMk id="4" creationId="{629D2DE4-2BA0-1963-06C2-7E65AD366DC7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26:59.141" v="494" actId="1076"/>
          <ac:spMkLst>
            <pc:docMk/>
            <pc:sldMk cId="455976903" sldId="270"/>
            <ac:spMk id="7" creationId="{2A19D275-9B2B-2ABA-0EA9-94E0472CFFC5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26:51.375" v="483" actId="1076"/>
          <ac:spMkLst>
            <pc:docMk/>
            <pc:sldMk cId="455976903" sldId="270"/>
            <ac:spMk id="11" creationId="{B4515C33-44B0-9705-3A77-9FB6B6B7E489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26:51.391" v="484" actId="1076"/>
          <ac:spMkLst>
            <pc:docMk/>
            <pc:sldMk cId="455976903" sldId="270"/>
            <ac:spMk id="12" creationId="{9BEB948E-8A4B-30CA-A555-A1485A7B31E5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26:51.407" v="486" actId="1076"/>
          <ac:spMkLst>
            <pc:docMk/>
            <pc:sldMk cId="455976903" sldId="270"/>
            <ac:spMk id="16" creationId="{5730AE67-9867-3249-591A-56A25CC83F1D}"/>
          </ac:spMkLst>
        </pc:spChg>
        <pc:spChg chg="add del">
          <ac:chgData name="Guest User" userId="S::urn:spo:anon#a99d8897e357813d04e21468cb165c657f89bdd6163a25e75743bc8ff8e66e03::" providerId="AD" clId="Web-{985C8402-D7DF-6305-7A91-59338C10AEC1}" dt="2025-03-08T10:19:24.081" v="411"/>
          <ac:spMkLst>
            <pc:docMk/>
            <pc:sldMk cId="455976903" sldId="270"/>
            <ac:spMk id="18" creationId="{6E9059B6-335D-FF51-04FA-7BE8A9D74EFF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26:51.422" v="487" actId="1076"/>
          <ac:spMkLst>
            <pc:docMk/>
            <pc:sldMk cId="455976903" sldId="270"/>
            <ac:spMk id="19" creationId="{670FC8CF-6DBA-14C4-C7ED-EEA205E52255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26:51.469" v="490" actId="1076"/>
          <ac:spMkLst>
            <pc:docMk/>
            <pc:sldMk cId="455976903" sldId="270"/>
            <ac:spMk id="25" creationId="{2087F867-72EF-5C3B-21D6-1A19C5A5C87B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23:43.839" v="472" actId="1076"/>
          <ac:spMkLst>
            <pc:docMk/>
            <pc:sldMk cId="455976903" sldId="270"/>
            <ac:spMk id="26" creationId="{AA6BC143-AB53-CCB1-D26F-2A7811A56123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26:59.157" v="496" actId="1076"/>
          <ac:spMkLst>
            <pc:docMk/>
            <pc:sldMk cId="455976903" sldId="270"/>
            <ac:spMk id="27" creationId="{7E108C8C-83DA-CE86-EE22-236D4A0DCE98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26:51.469" v="491" actId="1076"/>
          <ac:spMkLst>
            <pc:docMk/>
            <pc:sldMk cId="455976903" sldId="270"/>
            <ac:spMk id="28" creationId="{ABB5CA63-B842-084C-39E3-7CF8DAC7CCC0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26:51.485" v="492" actId="1076"/>
          <ac:spMkLst>
            <pc:docMk/>
            <pc:sldMk cId="455976903" sldId="270"/>
            <ac:spMk id="29" creationId="{B0B97BEF-60BF-4324-B9D7-D5858CA33FBB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27:50.377" v="511" actId="14100"/>
          <ac:spMkLst>
            <pc:docMk/>
            <pc:sldMk cId="455976903" sldId="270"/>
            <ac:spMk id="32" creationId="{39DD2130-BB60-E77D-B91B-DDFB8E9E4658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26:59.172" v="497" actId="1076"/>
          <ac:spMkLst>
            <pc:docMk/>
            <pc:sldMk cId="455976903" sldId="270"/>
            <ac:spMk id="33" creationId="{993A7584-EB64-C43A-1FEB-2DBA40953B1F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27:06.970" v="500" actId="1076"/>
          <ac:spMkLst>
            <pc:docMk/>
            <pc:sldMk cId="455976903" sldId="270"/>
            <ac:spMk id="34" creationId="{D81B2FAE-05E1-9F46-ED43-4FAFA2D39E56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27:44.611" v="510" actId="1076"/>
          <ac:spMkLst>
            <pc:docMk/>
            <pc:sldMk cId="455976903" sldId="270"/>
            <ac:spMk id="36" creationId="{65C94AF1-01DC-4BC1-6446-DCF4C95AE3E5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28:55.988" v="521" actId="1076"/>
          <ac:spMkLst>
            <pc:docMk/>
            <pc:sldMk cId="455976903" sldId="270"/>
            <ac:spMk id="38" creationId="{F889621D-718D-B3C6-E05B-57850DDC4D39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29:04.723" v="524" actId="1076"/>
          <ac:spMkLst>
            <pc:docMk/>
            <pc:sldMk cId="455976903" sldId="270"/>
            <ac:spMk id="39" creationId="{5A67C2B2-CF8E-0AF0-7546-69B9E28DF61A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29:52.021" v="532" actId="1076"/>
          <ac:spMkLst>
            <pc:docMk/>
            <pc:sldMk cId="455976903" sldId="270"/>
            <ac:spMk id="40" creationId="{F9B37520-E359-E1D3-BC90-61459AAE9AD5}"/>
          </ac:spMkLst>
        </pc:spChg>
        <pc:picChg chg="add mod">
          <ac:chgData name="Guest User" userId="S::urn:spo:anon#a99d8897e357813d04e21468cb165c657f89bdd6163a25e75743bc8ff8e66e03::" providerId="AD" clId="Web-{985C8402-D7DF-6305-7A91-59338C10AEC1}" dt="2025-03-08T10:26:59.157" v="495" actId="1076"/>
          <ac:picMkLst>
            <pc:docMk/>
            <pc:sldMk cId="455976903" sldId="270"/>
            <ac:picMk id="10" creationId="{BED61D9F-9893-AD06-B2D8-693613A7C768}"/>
          </ac:picMkLst>
        </pc:picChg>
        <pc:picChg chg="add mod">
          <ac:chgData name="Guest User" userId="S::urn:spo:anon#a99d8897e357813d04e21468cb165c657f89bdd6163a25e75743bc8ff8e66e03::" providerId="AD" clId="Web-{985C8402-D7DF-6305-7A91-59338C10AEC1}" dt="2025-03-08T10:26:51.391" v="485" actId="1076"/>
          <ac:picMkLst>
            <pc:docMk/>
            <pc:sldMk cId="455976903" sldId="270"/>
            <ac:picMk id="13" creationId="{D48938C2-7389-6E7C-486B-6D9F64226BB5}"/>
          </ac:picMkLst>
        </pc:picChg>
        <pc:picChg chg="del">
          <ac:chgData name="Guest User" userId="S::urn:spo:anon#a99d8897e357813d04e21468cb165c657f89bdd6163a25e75743bc8ff8e66e03::" providerId="AD" clId="Web-{985C8402-D7DF-6305-7A91-59338C10AEC1}" dt="2025-03-08T10:12:30.350" v="341"/>
          <ac:picMkLst>
            <pc:docMk/>
            <pc:sldMk cId="455976903" sldId="270"/>
            <ac:picMk id="14" creationId="{A9528901-7CB7-94A0-289F-3C19C165CFBF}"/>
          </ac:picMkLst>
        </pc:picChg>
        <pc:picChg chg="del">
          <ac:chgData name="Guest User" userId="S::urn:spo:anon#a99d8897e357813d04e21468cb165c657f89bdd6163a25e75743bc8ff8e66e03::" providerId="AD" clId="Web-{985C8402-D7DF-6305-7A91-59338C10AEC1}" dt="2025-03-08T10:12:30.350" v="340"/>
          <ac:picMkLst>
            <pc:docMk/>
            <pc:sldMk cId="455976903" sldId="270"/>
            <ac:picMk id="15" creationId="{B6162C48-0BF3-20A8-4430-B5D8B810CCF3}"/>
          </ac:picMkLst>
        </pc:picChg>
        <pc:picChg chg="add mod">
          <ac:chgData name="Guest User" userId="S::urn:spo:anon#a99d8897e357813d04e21468cb165c657f89bdd6163a25e75743bc8ff8e66e03::" providerId="AD" clId="Web-{985C8402-D7DF-6305-7A91-59338C10AEC1}" dt="2025-03-08T10:26:51.422" v="488" actId="1076"/>
          <ac:picMkLst>
            <pc:docMk/>
            <pc:sldMk cId="455976903" sldId="270"/>
            <ac:picMk id="21" creationId="{CB6976C4-8AD3-F311-B29A-93B2D60C39D9}"/>
          </ac:picMkLst>
        </pc:picChg>
        <pc:picChg chg="add mod">
          <ac:chgData name="Guest User" userId="S::urn:spo:anon#a99d8897e357813d04e21468cb165c657f89bdd6163a25e75743bc8ff8e66e03::" providerId="AD" clId="Web-{985C8402-D7DF-6305-7A91-59338C10AEC1}" dt="2025-03-08T10:26:51.453" v="489" actId="1076"/>
          <ac:picMkLst>
            <pc:docMk/>
            <pc:sldMk cId="455976903" sldId="270"/>
            <ac:picMk id="23" creationId="{4D5178E8-AF15-4E48-1CB9-037E33EA4509}"/>
          </ac:picMkLst>
        </pc:picChg>
        <pc:picChg chg="add mod">
          <ac:chgData name="Guest User" userId="S::urn:spo:anon#a99d8897e357813d04e21468cb165c657f89bdd6163a25e75743bc8ff8e66e03::" providerId="AD" clId="Web-{985C8402-D7DF-6305-7A91-59338C10AEC1}" dt="2025-03-08T10:23:46.511" v="473" actId="1076"/>
          <ac:picMkLst>
            <pc:docMk/>
            <pc:sldMk cId="455976903" sldId="270"/>
            <ac:picMk id="31" creationId="{98A40CA3-4CC7-1802-864D-89B0B272270C}"/>
          </ac:picMkLst>
        </pc:picChg>
        <pc:picChg chg="add mod">
          <ac:chgData name="Guest User" userId="S::urn:spo:anon#a99d8897e357813d04e21468cb165c657f89bdd6163a25e75743bc8ff8e66e03::" providerId="AD" clId="Web-{985C8402-D7DF-6305-7A91-59338C10AEC1}" dt="2025-03-08T10:29:08.551" v="525" actId="1076"/>
          <ac:picMkLst>
            <pc:docMk/>
            <pc:sldMk cId="455976903" sldId="270"/>
            <ac:picMk id="35" creationId="{B71C2558-F7A2-AC04-0910-79994DD60914}"/>
          </ac:picMkLst>
        </pc:picChg>
        <pc:picChg chg="add mod">
          <ac:chgData name="Guest User" userId="S::urn:spo:anon#a99d8897e357813d04e21468cb165c657f89bdd6163a25e75743bc8ff8e66e03::" providerId="AD" clId="Web-{985C8402-D7DF-6305-7A91-59338C10AEC1}" dt="2025-03-08T10:28:37.441" v="516" actId="1076"/>
          <ac:picMkLst>
            <pc:docMk/>
            <pc:sldMk cId="455976903" sldId="270"/>
            <ac:picMk id="37" creationId="{D81A43A4-81E3-967F-2477-0A796E70F502}"/>
          </ac:picMkLst>
        </pc:picChg>
        <pc:picChg chg="del">
          <ac:chgData name="Guest User" userId="S::urn:spo:anon#a99d8897e357813d04e21468cb165c657f89bdd6163a25e75743bc8ff8e66e03::" providerId="AD" clId="Web-{985C8402-D7DF-6305-7A91-59338C10AEC1}" dt="2025-03-08T10:12:30.350" v="343"/>
          <ac:picMkLst>
            <pc:docMk/>
            <pc:sldMk cId="455976903" sldId="270"/>
            <ac:picMk id="3076" creationId="{A4A7E7B1-BAAE-C182-00CA-51F37D7FF2E8}"/>
          </ac:picMkLst>
        </pc:picChg>
        <pc:picChg chg="del">
          <ac:chgData name="Guest User" userId="S::urn:spo:anon#a99d8897e357813d04e21468cb165c657f89bdd6163a25e75743bc8ff8e66e03::" providerId="AD" clId="Web-{985C8402-D7DF-6305-7A91-59338C10AEC1}" dt="2025-03-08T10:12:30.350" v="342"/>
          <ac:picMkLst>
            <pc:docMk/>
            <pc:sldMk cId="455976903" sldId="270"/>
            <ac:picMk id="3078" creationId="{C2F5731B-C48D-2F8E-0AC3-88C010EBF82B}"/>
          </ac:picMkLst>
        </pc:picChg>
        <pc:picChg chg="del">
          <ac:chgData name="Guest User" userId="S::urn:spo:anon#a99d8897e357813d04e21468cb165c657f89bdd6163a25e75743bc8ff8e66e03::" providerId="AD" clId="Web-{985C8402-D7DF-6305-7A91-59338C10AEC1}" dt="2025-03-08T10:12:30.350" v="339"/>
          <ac:picMkLst>
            <pc:docMk/>
            <pc:sldMk cId="455976903" sldId="270"/>
            <ac:picMk id="3084" creationId="{32438FD7-EF4C-82B6-9B7E-1D46E833185E}"/>
          </ac:picMkLst>
        </pc:picChg>
        <pc:picChg chg="del">
          <ac:chgData name="Guest User" userId="S::urn:spo:anon#a99d8897e357813d04e21468cb165c657f89bdd6163a25e75743bc8ff8e66e03::" providerId="AD" clId="Web-{985C8402-D7DF-6305-7A91-59338C10AEC1}" dt="2025-03-08T10:12:30.350" v="338"/>
          <ac:picMkLst>
            <pc:docMk/>
            <pc:sldMk cId="455976903" sldId="270"/>
            <ac:picMk id="3086" creationId="{95319C82-17E1-CEA1-FCA0-E3CBFA8B031A}"/>
          </ac:picMkLst>
        </pc:picChg>
        <pc:picChg chg="del">
          <ac:chgData name="Guest User" userId="S::urn:spo:anon#a99d8897e357813d04e21468cb165c657f89bdd6163a25e75743bc8ff8e66e03::" providerId="AD" clId="Web-{985C8402-D7DF-6305-7A91-59338C10AEC1}" dt="2025-03-08T10:12:30.350" v="336"/>
          <ac:picMkLst>
            <pc:docMk/>
            <pc:sldMk cId="455976903" sldId="270"/>
            <ac:picMk id="3088" creationId="{E9BCB033-D704-7BF6-DF6E-A8F7FE9556CF}"/>
          </ac:picMkLst>
        </pc:picChg>
        <pc:picChg chg="del">
          <ac:chgData name="Guest User" userId="S::urn:spo:anon#a99d8897e357813d04e21468cb165c657f89bdd6163a25e75743bc8ff8e66e03::" providerId="AD" clId="Web-{985C8402-D7DF-6305-7A91-59338C10AEC1}" dt="2025-03-08T10:12:30.350" v="335"/>
          <ac:picMkLst>
            <pc:docMk/>
            <pc:sldMk cId="455976903" sldId="270"/>
            <ac:picMk id="3090" creationId="{FB55232F-9C4A-A6E2-9736-A0DBA2923D85}"/>
          </ac:picMkLst>
        </pc:picChg>
        <pc:inkChg chg="add">
          <ac:chgData name="Guest User" userId="S::urn:spo:anon#a99d8897e357813d04e21468cb165c657f89bdd6163a25e75743bc8ff8e66e03::" providerId="AD" clId="Web-{985C8402-D7DF-6305-7A91-59338C10AEC1}" dt="2025-03-08T10:30:02.787" v="533"/>
          <ac:inkMkLst>
            <pc:docMk/>
            <pc:sldMk cId="455976903" sldId="270"/>
            <ac:inkMk id="41" creationId="{90AA7865-0584-B4BD-D230-9EBFE130F9F0}"/>
          </ac:inkMkLst>
        </pc:inkChg>
        <pc:inkChg chg="add">
          <ac:chgData name="Guest User" userId="S::urn:spo:anon#a99d8897e357813d04e21468cb165c657f89bdd6163a25e75743bc8ff8e66e03::" providerId="AD" clId="Web-{985C8402-D7DF-6305-7A91-59338C10AEC1}" dt="2025-03-08T10:30:12.537" v="534"/>
          <ac:inkMkLst>
            <pc:docMk/>
            <pc:sldMk cId="455976903" sldId="270"/>
            <ac:inkMk id="42" creationId="{CE8D7D55-FD04-7652-090C-0467CC734A5C}"/>
          </ac:inkMkLst>
        </pc:inkChg>
        <pc:inkChg chg="add">
          <ac:chgData name="Guest User" userId="S::urn:spo:anon#a99d8897e357813d04e21468cb165c657f89bdd6163a25e75743bc8ff8e66e03::" providerId="AD" clId="Web-{985C8402-D7DF-6305-7A91-59338C10AEC1}" dt="2025-03-08T10:30:25.272" v="535"/>
          <ac:inkMkLst>
            <pc:docMk/>
            <pc:sldMk cId="455976903" sldId="270"/>
            <ac:inkMk id="43" creationId="{8E285354-CC9B-8F4C-A4AE-21CF429963BF}"/>
          </ac:inkMkLst>
        </pc:inkChg>
        <pc:inkChg chg="add">
          <ac:chgData name="Guest User" userId="S::urn:spo:anon#a99d8897e357813d04e21468cb165c657f89bdd6163a25e75743bc8ff8e66e03::" providerId="AD" clId="Web-{985C8402-D7DF-6305-7A91-59338C10AEC1}" dt="2025-03-08T10:30:37.898" v="536"/>
          <ac:inkMkLst>
            <pc:docMk/>
            <pc:sldMk cId="455976903" sldId="270"/>
            <ac:inkMk id="44" creationId="{688FC0A6-9C5E-0673-970F-AFB6F02E1F40}"/>
          </ac:inkMkLst>
        </pc:inkChg>
        <pc:inkChg chg="add">
          <ac:chgData name="Guest User" userId="S::urn:spo:anon#a99d8897e357813d04e21468cb165c657f89bdd6163a25e75743bc8ff8e66e03::" providerId="AD" clId="Web-{985C8402-D7DF-6305-7A91-59338C10AEC1}" dt="2025-03-08T10:31:34.868" v="538"/>
          <ac:inkMkLst>
            <pc:docMk/>
            <pc:sldMk cId="455976903" sldId="270"/>
            <ac:inkMk id="45" creationId="{EE1AE428-F514-F419-EA23-96AE18D831B1}"/>
          </ac:inkMkLst>
        </pc:inkChg>
        <pc:inkChg chg="add">
          <ac:chgData name="Guest User" userId="S::urn:spo:anon#a99d8897e357813d04e21468cb165c657f89bdd6163a25e75743bc8ff8e66e03::" providerId="AD" clId="Web-{985C8402-D7DF-6305-7A91-59338C10AEC1}" dt="2025-03-08T10:31:35.556" v="539"/>
          <ac:inkMkLst>
            <pc:docMk/>
            <pc:sldMk cId="455976903" sldId="270"/>
            <ac:inkMk id="46" creationId="{7F38C369-C9FB-05D1-E793-406C24898177}"/>
          </ac:inkMkLst>
        </pc:inkChg>
        <pc:inkChg chg="add">
          <ac:chgData name="Guest User" userId="S::urn:spo:anon#a99d8897e357813d04e21468cb165c657f89bdd6163a25e75743bc8ff8e66e03::" providerId="AD" clId="Web-{985C8402-D7DF-6305-7A91-59338C10AEC1}" dt="2025-03-08T10:31:36.149" v="540"/>
          <ac:inkMkLst>
            <pc:docMk/>
            <pc:sldMk cId="455976903" sldId="270"/>
            <ac:inkMk id="47" creationId="{028C891E-0A9A-F6A8-5588-455EFF6EE493}"/>
          </ac:inkMkLst>
        </pc:inkChg>
        <pc:inkChg chg="add">
          <ac:chgData name="Guest User" userId="S::urn:spo:anon#a99d8897e357813d04e21468cb165c657f89bdd6163a25e75743bc8ff8e66e03::" providerId="AD" clId="Web-{985C8402-D7DF-6305-7A91-59338C10AEC1}" dt="2025-03-08T10:31:36.618" v="541"/>
          <ac:inkMkLst>
            <pc:docMk/>
            <pc:sldMk cId="455976903" sldId="270"/>
            <ac:inkMk id="48" creationId="{90BF2BB8-1B2B-3603-C41A-5DCF774D71A7}"/>
          </ac:inkMkLst>
        </pc:inkChg>
        <pc:inkChg chg="add">
          <ac:chgData name="Guest User" userId="S::urn:spo:anon#a99d8897e357813d04e21468cb165c657f89bdd6163a25e75743bc8ff8e66e03::" providerId="AD" clId="Web-{985C8402-D7DF-6305-7A91-59338C10AEC1}" dt="2025-03-08T10:31:37.665" v="542"/>
          <ac:inkMkLst>
            <pc:docMk/>
            <pc:sldMk cId="455976903" sldId="270"/>
            <ac:inkMk id="49" creationId="{B8853682-57A7-E973-DD0E-71DC38F2D289}"/>
          </ac:inkMkLst>
        </pc:inkChg>
        <pc:inkChg chg="add">
          <ac:chgData name="Guest User" userId="S::urn:spo:anon#a99d8897e357813d04e21468cb165c657f89bdd6163a25e75743bc8ff8e66e03::" providerId="AD" clId="Web-{985C8402-D7DF-6305-7A91-59338C10AEC1}" dt="2025-03-08T10:31:38.446" v="543"/>
          <ac:inkMkLst>
            <pc:docMk/>
            <pc:sldMk cId="455976903" sldId="270"/>
            <ac:inkMk id="50" creationId="{9881CE64-3E1C-FBF0-EC8E-592C951518AF}"/>
          </ac:inkMkLst>
        </pc:inkChg>
        <pc:inkChg chg="add">
          <ac:chgData name="Guest User" userId="S::urn:spo:anon#a99d8897e357813d04e21468cb165c657f89bdd6163a25e75743bc8ff8e66e03::" providerId="AD" clId="Web-{985C8402-D7DF-6305-7A91-59338C10AEC1}" dt="2025-03-08T10:31:39.196" v="544"/>
          <ac:inkMkLst>
            <pc:docMk/>
            <pc:sldMk cId="455976903" sldId="270"/>
            <ac:inkMk id="51" creationId="{5B72F02D-643D-1D14-74D0-E8A79C5DADB6}"/>
          </ac:inkMkLst>
        </pc:inkChg>
        <pc:inkChg chg="add">
          <ac:chgData name="Guest User" userId="S::urn:spo:anon#a99d8897e357813d04e21468cb165c657f89bdd6163a25e75743bc8ff8e66e03::" providerId="AD" clId="Web-{985C8402-D7DF-6305-7A91-59338C10AEC1}" dt="2025-03-08T10:31:39.603" v="545"/>
          <ac:inkMkLst>
            <pc:docMk/>
            <pc:sldMk cId="455976903" sldId="270"/>
            <ac:inkMk id="52" creationId="{4CE2AC8E-4F0D-9DF9-1AD6-FB2B65C738F3}"/>
          </ac:inkMkLst>
        </pc:inkChg>
        <pc:cxnChg chg="del">
          <ac:chgData name="Guest User" userId="S::urn:spo:anon#a99d8897e357813d04e21468cb165c657f89bdd6163a25e75743bc8ff8e66e03::" providerId="AD" clId="Web-{985C8402-D7DF-6305-7A91-59338C10AEC1}" dt="2025-03-08T10:12:30.350" v="337"/>
          <ac:cxnSpMkLst>
            <pc:docMk/>
            <pc:sldMk cId="455976903" sldId="270"/>
            <ac:cxnSpMk id="17" creationId="{560ADC37-7CD8-64E1-3BB3-2378C14FDEE9}"/>
          </ac:cxnSpMkLst>
        </pc:cxnChg>
      </pc:sldChg>
      <pc:sldChg chg="addSp delSp modSp add replId">
        <pc:chgData name="Guest User" userId="S::urn:spo:anon#a99d8897e357813d04e21468cb165c657f89bdd6163a25e75743bc8ff8e66e03::" providerId="AD" clId="Web-{985C8402-D7DF-6305-7A91-59338C10AEC1}" dt="2025-03-08T10:48:00.341" v="646" actId="1076"/>
        <pc:sldMkLst>
          <pc:docMk/>
          <pc:sldMk cId="2028495796" sldId="271"/>
        </pc:sldMkLst>
        <pc:spChg chg="mod">
          <ac:chgData name="Guest User" userId="S::urn:spo:anon#a99d8897e357813d04e21468cb165c657f89bdd6163a25e75743bc8ff8e66e03::" providerId="AD" clId="Web-{985C8402-D7DF-6305-7A91-59338C10AEC1}" dt="2025-03-08T10:36:42.986" v="588" actId="20577"/>
          <ac:spMkLst>
            <pc:docMk/>
            <pc:sldMk cId="2028495796" sldId="271"/>
            <ac:spMk id="3" creationId="{1D2C37C6-9528-22A3-56A0-4F6DF3B84456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34:32.748" v="566" actId="1076"/>
          <ac:spMkLst>
            <pc:docMk/>
            <pc:sldMk cId="2028495796" sldId="271"/>
            <ac:spMk id="12" creationId="{3A43F260-DE04-E757-77BE-154075697EEB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34:51.686" v="574" actId="20577"/>
          <ac:spMkLst>
            <pc:docMk/>
            <pc:sldMk cId="2028495796" sldId="271"/>
            <ac:spMk id="14" creationId="{DD454D3A-59C1-96B7-229B-367957DF53AC}"/>
          </ac:spMkLst>
        </pc:spChg>
        <pc:spChg chg="mod">
          <ac:chgData name="Guest User" userId="S::urn:spo:anon#a99d8897e357813d04e21468cb165c657f89bdd6163a25e75743bc8ff8e66e03::" providerId="AD" clId="Web-{985C8402-D7DF-6305-7A91-59338C10AEC1}" dt="2025-03-08T10:39:59.601" v="622" actId="20577"/>
          <ac:spMkLst>
            <pc:docMk/>
            <pc:sldMk cId="2028495796" sldId="271"/>
            <ac:spMk id="18" creationId="{C204F72B-9CD0-331A-2C72-5D544BEF985A}"/>
          </ac:spMkLst>
        </pc:spChg>
        <pc:spChg chg="add del mod">
          <ac:chgData name="Guest User" userId="S::urn:spo:anon#a99d8897e357813d04e21468cb165c657f89bdd6163a25e75743bc8ff8e66e03::" providerId="AD" clId="Web-{985C8402-D7DF-6305-7A91-59338C10AEC1}" dt="2025-03-08T10:37:47.019" v="592"/>
          <ac:spMkLst>
            <pc:docMk/>
            <pc:sldMk cId="2028495796" sldId="271"/>
            <ac:spMk id="20" creationId="{3E986CF8-37B3-4473-C05F-896262FC5E62}"/>
          </ac:spMkLst>
        </pc:spChg>
        <pc:spChg chg="mod">
          <ac:chgData name="Guest User" userId="S::urn:spo:anon#a99d8897e357813d04e21468cb165c657f89bdd6163a25e75743bc8ff8e66e03::" providerId="AD" clId="Web-{985C8402-D7DF-6305-7A91-59338C10AEC1}" dt="2025-03-08T10:38:00.582" v="600" actId="20577"/>
          <ac:spMkLst>
            <pc:docMk/>
            <pc:sldMk cId="2028495796" sldId="271"/>
            <ac:spMk id="23" creationId="{E2D59568-7B52-3589-AEE4-8CDAAFA68D21}"/>
          </ac:spMkLst>
        </pc:spChg>
        <pc:spChg chg="mod">
          <ac:chgData name="Guest User" userId="S::urn:spo:anon#a99d8897e357813d04e21468cb165c657f89bdd6163a25e75743bc8ff8e66e03::" providerId="AD" clId="Web-{985C8402-D7DF-6305-7A91-59338C10AEC1}" dt="2025-03-08T10:38:33.396" v="607" actId="20577"/>
          <ac:spMkLst>
            <pc:docMk/>
            <pc:sldMk cId="2028495796" sldId="271"/>
            <ac:spMk id="26" creationId="{E970BE60-8FBC-6DC9-7E29-3A219CA9EF37}"/>
          </ac:spMkLst>
        </pc:spChg>
        <pc:spChg chg="add del mod">
          <ac:chgData name="Guest User" userId="S::urn:spo:anon#a99d8897e357813d04e21468cb165c657f89bdd6163a25e75743bc8ff8e66e03::" providerId="AD" clId="Web-{985C8402-D7DF-6305-7A91-59338C10AEC1}" dt="2025-03-08T10:38:47.115" v="611"/>
          <ac:spMkLst>
            <pc:docMk/>
            <pc:sldMk cId="2028495796" sldId="271"/>
            <ac:spMk id="28" creationId="{F46E709E-36FA-004F-38C8-2C90993DEE88}"/>
          </ac:spMkLst>
        </pc:spChg>
        <pc:spChg chg="mod">
          <ac:chgData name="Guest User" userId="S::urn:spo:anon#a99d8897e357813d04e21468cb165c657f89bdd6163a25e75743bc8ff8e66e03::" providerId="AD" clId="Web-{985C8402-D7DF-6305-7A91-59338C10AEC1}" dt="2025-03-08T10:39:46.085" v="621" actId="20577"/>
          <ac:spMkLst>
            <pc:docMk/>
            <pc:sldMk cId="2028495796" sldId="271"/>
            <ac:spMk id="31" creationId="{F10A464E-61F1-43BA-8BF7-8FDA03878C4E}"/>
          </ac:spMkLst>
        </pc:spChg>
        <pc:spChg chg="mod">
          <ac:chgData name="Guest User" userId="S::urn:spo:anon#a99d8897e357813d04e21468cb165c657f89bdd6163a25e75743bc8ff8e66e03::" providerId="AD" clId="Web-{985C8402-D7DF-6305-7A91-59338C10AEC1}" dt="2025-03-08T10:42:48.453" v="635" actId="20577"/>
          <ac:spMkLst>
            <pc:docMk/>
            <pc:sldMk cId="2028495796" sldId="271"/>
            <ac:spMk id="34" creationId="{F7D92B49-AAFA-C2D2-D55D-467528603C6D}"/>
          </ac:spMkLst>
        </pc:spChg>
        <pc:grpChg chg="add mod">
          <ac:chgData name="Guest User" userId="S::urn:spo:anon#a99d8897e357813d04e21468cb165c657f89bdd6163a25e75743bc8ff8e66e03::" providerId="AD" clId="Web-{985C8402-D7DF-6305-7A91-59338C10AEC1}" dt="2025-03-08T10:48:00.263" v="641" actId="1076"/>
          <ac:grpSpMkLst>
            <pc:docMk/>
            <pc:sldMk cId="2028495796" sldId="271"/>
            <ac:grpSpMk id="15" creationId="{40C9AD60-8CD3-A089-DBFA-7CF352747A5D}"/>
          </ac:grpSpMkLst>
        </pc:grpChg>
        <pc:grpChg chg="add mod">
          <ac:chgData name="Guest User" userId="S::urn:spo:anon#a99d8897e357813d04e21468cb165c657f89bdd6163a25e75743bc8ff8e66e03::" providerId="AD" clId="Web-{985C8402-D7DF-6305-7A91-59338C10AEC1}" dt="2025-03-08T10:48:00.278" v="642" actId="1076"/>
          <ac:grpSpMkLst>
            <pc:docMk/>
            <pc:sldMk cId="2028495796" sldId="271"/>
            <ac:grpSpMk id="16" creationId="{16B3E118-9C59-0803-F4F4-8E8F79A0AB74}"/>
          </ac:grpSpMkLst>
        </pc:grpChg>
        <pc:grpChg chg="add mod">
          <ac:chgData name="Guest User" userId="S::urn:spo:anon#a99d8897e357813d04e21468cb165c657f89bdd6163a25e75743bc8ff8e66e03::" providerId="AD" clId="Web-{985C8402-D7DF-6305-7A91-59338C10AEC1}" dt="2025-03-08T10:48:00.294" v="643" actId="1076"/>
          <ac:grpSpMkLst>
            <pc:docMk/>
            <pc:sldMk cId="2028495796" sldId="271"/>
            <ac:grpSpMk id="21" creationId="{B785CE50-323B-0D01-6069-693989E5277C}"/>
          </ac:grpSpMkLst>
        </pc:grpChg>
        <pc:grpChg chg="add mod">
          <ac:chgData name="Guest User" userId="S::urn:spo:anon#a99d8897e357813d04e21468cb165c657f89bdd6163a25e75743bc8ff8e66e03::" providerId="AD" clId="Web-{985C8402-D7DF-6305-7A91-59338C10AEC1}" dt="2025-03-08T10:48:00.310" v="644" actId="1076"/>
          <ac:grpSpMkLst>
            <pc:docMk/>
            <pc:sldMk cId="2028495796" sldId="271"/>
            <ac:grpSpMk id="24" creationId="{E8D3DAB7-A05F-2F3D-1F2C-E7F77166EDFA}"/>
          </ac:grpSpMkLst>
        </pc:grpChg>
        <pc:grpChg chg="add mod">
          <ac:chgData name="Guest User" userId="S::urn:spo:anon#a99d8897e357813d04e21468cb165c657f89bdd6163a25e75743bc8ff8e66e03::" providerId="AD" clId="Web-{985C8402-D7DF-6305-7A91-59338C10AEC1}" dt="2025-03-08T10:48:00.325" v="645" actId="1076"/>
          <ac:grpSpMkLst>
            <pc:docMk/>
            <pc:sldMk cId="2028495796" sldId="271"/>
            <ac:grpSpMk id="29" creationId="{994676B7-C5DB-3541-0379-A1E5AB0ABF9D}"/>
          </ac:grpSpMkLst>
        </pc:grpChg>
        <pc:grpChg chg="add mod">
          <ac:chgData name="Guest User" userId="S::urn:spo:anon#a99d8897e357813d04e21468cb165c657f89bdd6163a25e75743bc8ff8e66e03::" providerId="AD" clId="Web-{985C8402-D7DF-6305-7A91-59338C10AEC1}" dt="2025-03-08T10:48:00.341" v="646" actId="1076"/>
          <ac:grpSpMkLst>
            <pc:docMk/>
            <pc:sldMk cId="2028495796" sldId="271"/>
            <ac:grpSpMk id="32" creationId="{87A159B3-839C-931C-7B11-3338AE0A6AAE}"/>
          </ac:grpSpMkLst>
        </pc:grpChg>
        <pc:picChg chg="del">
          <ac:chgData name="Guest User" userId="S::urn:spo:anon#a99d8897e357813d04e21468cb165c657f89bdd6163a25e75743bc8ff8e66e03::" providerId="AD" clId="Web-{985C8402-D7DF-6305-7A91-59338C10AEC1}" dt="2025-03-08T10:34:03.904" v="563"/>
          <ac:picMkLst>
            <pc:docMk/>
            <pc:sldMk cId="2028495796" sldId="271"/>
            <ac:picMk id="6" creationId="{6AB96F5A-DAA3-A267-CF56-ED0F9AE22F78}"/>
          </ac:picMkLst>
        </pc:picChg>
        <pc:inkChg chg="add del">
          <ac:chgData name="Guest User" userId="S::urn:spo:anon#a99d8897e357813d04e21468cb165c657f89bdd6163a25e75743bc8ff8e66e03::" providerId="AD" clId="Web-{985C8402-D7DF-6305-7A91-59338C10AEC1}" dt="2025-03-08T10:33:46.528" v="558"/>
          <ac:inkMkLst>
            <pc:docMk/>
            <pc:sldMk cId="2028495796" sldId="271"/>
            <ac:inkMk id="2" creationId="{602CFC2E-D3AE-4B6B-8C61-C3026F4CADF4}"/>
          </ac:inkMkLst>
        </pc:inkChg>
        <pc:inkChg chg="add del">
          <ac:chgData name="Guest User" userId="S::urn:spo:anon#a99d8897e357813d04e21468cb165c657f89bdd6163a25e75743bc8ff8e66e03::" providerId="AD" clId="Web-{985C8402-D7DF-6305-7A91-59338C10AEC1}" dt="2025-03-08T10:33:46.528" v="557"/>
          <ac:inkMkLst>
            <pc:docMk/>
            <pc:sldMk cId="2028495796" sldId="271"/>
            <ac:inkMk id="4" creationId="{CE5DA5E2-6285-92D3-1D0E-76B5352C38DB}"/>
          </ac:inkMkLst>
        </pc:inkChg>
        <pc:inkChg chg="add del">
          <ac:chgData name="Guest User" userId="S::urn:spo:anon#a99d8897e357813d04e21468cb165c657f89bdd6163a25e75743bc8ff8e66e03::" providerId="AD" clId="Web-{985C8402-D7DF-6305-7A91-59338C10AEC1}" dt="2025-03-08T10:33:46.528" v="556"/>
          <ac:inkMkLst>
            <pc:docMk/>
            <pc:sldMk cId="2028495796" sldId="271"/>
            <ac:inkMk id="7" creationId="{83AABE11-9854-405B-E5F3-FC05083AFCB4}"/>
          </ac:inkMkLst>
        </pc:inkChg>
        <pc:inkChg chg="add del">
          <ac:chgData name="Guest User" userId="S::urn:spo:anon#a99d8897e357813d04e21468cb165c657f89bdd6163a25e75743bc8ff8e66e03::" providerId="AD" clId="Web-{985C8402-D7DF-6305-7A91-59338C10AEC1}" dt="2025-03-08T10:33:43.356" v="555"/>
          <ac:inkMkLst>
            <pc:docMk/>
            <pc:sldMk cId="2028495796" sldId="271"/>
            <ac:inkMk id="8" creationId="{7337AC66-56F5-0698-37D3-72BAADD1ECA7}"/>
          </ac:inkMkLst>
        </pc:inkChg>
        <pc:inkChg chg="add del">
          <ac:chgData name="Guest User" userId="S::urn:spo:anon#a99d8897e357813d04e21468cb165c657f89bdd6163a25e75743bc8ff8e66e03::" providerId="AD" clId="Web-{985C8402-D7DF-6305-7A91-59338C10AEC1}" dt="2025-03-08T10:33:41.512" v="554"/>
          <ac:inkMkLst>
            <pc:docMk/>
            <pc:sldMk cId="2028495796" sldId="271"/>
            <ac:inkMk id="9" creationId="{815D6692-12E5-6522-D6DA-0C4AEF4C9836}"/>
          </ac:inkMkLst>
        </pc:inkChg>
        <pc:inkChg chg="add del">
          <ac:chgData name="Guest User" userId="S::urn:spo:anon#a99d8897e357813d04e21468cb165c657f89bdd6163a25e75743bc8ff8e66e03::" providerId="AD" clId="Web-{985C8402-D7DF-6305-7A91-59338C10AEC1}" dt="2025-03-08T10:33:38.028" v="553"/>
          <ac:inkMkLst>
            <pc:docMk/>
            <pc:sldMk cId="2028495796" sldId="271"/>
            <ac:inkMk id="10" creationId="{686C88DF-086E-99AE-C7DF-DDDEA69C9187}"/>
          </ac:inkMkLst>
        </pc:inkChg>
      </pc:sldChg>
      <pc:sldChg chg="addSp modSp add replId">
        <pc:chgData name="Guest User" userId="S::urn:spo:anon#a99d8897e357813d04e21468cb165c657f89bdd6163a25e75743bc8ff8e66e03::" providerId="AD" clId="Web-{985C8402-D7DF-6305-7A91-59338C10AEC1}" dt="2025-03-08T10:52:53.307" v="732" actId="14100"/>
        <pc:sldMkLst>
          <pc:docMk/>
          <pc:sldMk cId="1005491615" sldId="272"/>
        </pc:sldMkLst>
        <pc:spChg chg="mod">
          <ac:chgData name="Guest User" userId="S::urn:spo:anon#a99d8897e357813d04e21468cb165c657f89bdd6163a25e75743bc8ff8e66e03::" providerId="AD" clId="Web-{985C8402-D7DF-6305-7A91-59338C10AEC1}" dt="2025-03-08T10:51:43.914" v="689" actId="1076"/>
          <ac:spMkLst>
            <pc:docMk/>
            <pc:sldMk cId="1005491615" sldId="272"/>
            <ac:spMk id="3" creationId="{F84E33AA-F7BA-54CC-AFA5-BA9626775E15}"/>
          </ac:spMkLst>
        </pc:spChg>
        <pc:spChg chg="add mod">
          <ac:chgData name="Guest User" userId="S::urn:spo:anon#a99d8897e357813d04e21468cb165c657f89bdd6163a25e75743bc8ff8e66e03::" providerId="AD" clId="Web-{985C8402-D7DF-6305-7A91-59338C10AEC1}" dt="2025-03-08T10:52:53.307" v="732" actId="14100"/>
          <ac:spMkLst>
            <pc:docMk/>
            <pc:sldMk cId="1005491615" sldId="272"/>
            <ac:spMk id="4" creationId="{F473FD30-6E09-4CDC-49AF-6D82862F3AA5}"/>
          </ac:spMkLst>
        </pc:spChg>
      </pc:sldChg>
      <pc:sldChg chg="new del">
        <pc:chgData name="Guest User" userId="S::urn:spo:anon#a99d8897e357813d04e21468cb165c657f89bdd6163a25e75743bc8ff8e66e03::" providerId="AD" clId="Web-{985C8402-D7DF-6305-7A91-59338C10AEC1}" dt="2025-03-08T10:51:07.616" v="665"/>
        <pc:sldMkLst>
          <pc:docMk/>
          <pc:sldMk cId="4084874476" sldId="272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2:10:53.4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11255 660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2:10:59.2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21617 10944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2:10:59.2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13238 1253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2:10:59.2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16424 6038 16383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2:10:59.2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15420 4208 16383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08:35:10.2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16868 16078 16383 0 0,'1'0'0'0'0,"2"0"0"0"0,4 0 0 0 0,6 0 0 0 0,5 0 0 0 0,6 0 0 0 0,6 0 0 0 0,5 0 0 0 0,1 0 0 0 0,-3 0 0 0 0,-6 0 0 0 0,-6 0 0 0 0,-5 0 0 0 0,-3 0 0 0 0,-2 0 0 0 0,-3 0 0 0 0,1 0 0 0 0,0 0 0 0 0,1 0 0 0 0,3 0 0 0 0,2 0 0 0 0,1 0 0 0 0,3 0 0 0 0,0 0 0 0 0,0 0 0 0 0,-2 0 0 0 0,-3 0 0 0 0,-2 0 0 0 0,-3 0 0 0 0,0 0 0 0 0,-1 0 0 0 0,1 0 0 0 0,3 0 0 0 0,2 0 0 0 0,1-1 0 0 0,1-1 0 0 0,1 0 0 0 0,-2 0 0 0 0,-1-1 0 0 0,0 1 0 0 0,0-1 0 0 0,0 0 0 0 0,0-1 0 0 0,-1 1 0 0 0,0 0 0 0 0,2-1 0 0 0,1 1 0 0 0,1 1 0 0 0,1-1 0 0 0,1 0 0 0 0,1 0 0 0 0,2 0 0 0 0,0 0 0 0 0,-1-1 0 0 0,-4 1 0 0 0,-2 0 0 0 0,-3 1 0 0 0,-3 1 0 0 0,-1 0 0 0 0,0 1 0 0 0,-1 0 0 0 0,1 0 0 0 0,4 0 0 0 0,2-1 0 0 0,5 0 0 0 0,6-1 0 0 0,4 1 0 0 0,5-2 0 0 0,1 0 0 0 0,0 1 0 0 0,-2-1 0 0 0,-2-2 0 0 0,0 1 0 0 0,-3 0 0 0 0,-3 0 0 0 0,-3 1 0 0 0,-3 0 0 0 0,-2 2 0 0 0,-1 0 0 0 0,-1 0 0 0 0,0 1 0 0 0,2 0 0 0 0,3 0 0 0 0,7 0 0 0 0,5 1 0 0 0,2-1 0 0 0,2 0 0 0 0,-1 0 0 0 0,-1 0 0 0 0,-5 0 0 0 0,-3 0 0 0 0,-2 0 0 0 0,-2 0 0 0 0,2 1 0 0 0,0 1 0 0 0,0 0 0 0 0,0 0 0 0 0,0-1 0 0 0,3 0 0 0 0,-1-1 0 0 0,-3 0 0 0 0,-5 0 0 0 0,-4 0 0 0 0,-2 0 0 0 0,-1 0 0 0 0,-1-1 0 0 0,1-1 0 0 0,2-1 0 0 0,3-2 0 0 0,0-1 0 0 0,2 0 0 0 0,1 1 0 0 0,1-1 0 0 0,2 3 0 0 0,3 0 0 0 0,-1 0 0 0 0,-2 1 0 0 0,-1 0 0 0 0,-3 1 0 0 0,-2 0 0 0 0,-4-1 0 0 0,-3 1 0 0 0,-1-1 0 0 0,-2 1 0 0 0,0-1 0 0 0,2 0 0 0 0,0-1 0 0 0,2 0 0 0 0,1-1 0 0 0,2-1 0 0 0,2-1 0 0 0,4-1 0 0 0,6-1 0 0 0,4-2 0 0 0,4-1 0 0 0,-2 1 0 0 0,-3 1 0 0 0,-4 3 0 0 0,-4 1 0 0 0,-4 1 0 0 0,-1 1 0 0 0,3-2 0 0 0,-1 0 0 0 0,3-1 0 0 0,-2 0 0 0 0,-1 0 0 0 0,-1-1 0 0 0,-1 1 0 0 0,-2-1 0 0 0,1 1 0 0 0,-1 0 0 0 0,0-1 0 0 0,-2 1 0 0 0,0 1 0 0 0,-2 0 0 0 0,0 0 0 0 0,-1 1 0 0 0,-1-1 0 0 0,0 2 0 0 0,0 0 0 0 0,0 1 0 0 0,1 1 0 0 0,-1-1 0 0 0,0 0 0 0 0,0 1 0 0 0,1 0 0 0 0,-1-1 0 0 0,2 0 0 0 0,0 0 0 0 0,3-1 0 0 0,4 0 0 0 0,4 1 0 0 0,2 0 0 0 0,1 1 0 0 0,-3 1 0 0 0,-3-2 0 0 0,-4 0 0 0 0,-2 1 0 0 0,-2-1 0 0 0,0-1 0 0 0,1 0 0 0 0,2-1 0 0 0,2 0 0 0 0,-1-1 0 0 0,0 1 0 0 0,-2-1 0 0 0,-1 0 0 0 0,1-2 0 0 0,1-1 0 0 0,-1 0 0 0 0,-2 1 0 0 0,-1 0 0 0 0,-1 2 0 0 0,-2-1 0 0 0,0 0 0 0 0,2 1 0 0 0,2 0 0 0 0,4-2 0 0 0,4-2 0 0 0,5 0 0 0 0,2 0 0 0 0,0-1 0 0 0,-4 2 0 0 0,-3 1 0 0 0,-5 0 0 0 0,-3 2 0 0 0,-4 1 0 0 0,0 0 0 0 0,-2 1 0 0 0,0-2 0 0 0,0 0 0 0 0,0-4 0 0 0,0-2 0 0 0,1-2 0 0 0,0 1 0 0 0,0-1 0 0 0,0 1 0 0 0,-2 1 0 0 0,0 1 0 0 0,0 1 0 0 0,-2 1 0 0 0,0 0 0 0 0,0 1 0 0 0,-1 1 0 0 0,-1 1 0 0 0,-1-1 0 0 0,0 0 0 0 0,-1 1 0 0 0,0 0 0 0 0,-2 0 0 0 0,-1-1 0 0 0,-1-1 0 0 0,-1 0 0 0 0,-6-4 0 0 0,-3-1 0 0 0,0-1 0 0 0,-3 2 0 0 0,2 0 0 0 0,2 3 0 0 0,2 2 0 0 0,2 3 0 0 0,2 0 0 0 0,1 0 0 0 0,-1 2 0 0 0,2-1 0 0 0,-1 0 0 0 0,-1 0 0 0 0,-2 1 0 0 0,0 0 0 0 0,0 1 0 0 0,-1-1 0 0 0,0 1 0 0 0,-1 1 0 0 0,1-1 0 0 0,0 0 0 0 0,1 0 0 0 0,1 0 0 0 0,0 0 0 0 0,0-1 0 0 0,0-1 0 0 0,-2 0 0 0 0,-1 1 0 0 0,-8 0 0 0 0,-1 0 0 0 0,1 1 0 0 0,4 0 0 0 0,4 0 0 0 0,3-2 0 0 0,3 1 0 0 0,1-1 0 0 0,0 1 0 0 0,-1-1 0 0 0,1 0 0 0 0,-2 0 0 0 0,-1-1 0 0 0,-2 1 0 0 0,-1-2 0 0 0,0 1 0 0 0,2 0 0 0 0,1 1 0 0 0,0 1 0 0 0,0 0 0 0 0,2-1 0 0 0,0 1 0 0 0,1-2 0 0 0,0 0 0 0 0,1 1 0 0 0,0-1 0 0 0,-1 0 0 0 0,1 1 0 0 0,0 0 0 0 0,-2 2 0 0 0,-1-2 0 0 0,-1 0 0 0 0,0 0 0 0 0,1 1 0 0 0,0 0 0 0 0,-1 0 0 0 0,2 0 0 0 0,0-1 0 0 0,-1 1 0 0 0,0-1 0 0 0,-1 2 0 0 0,-1-2 0 0 0,-3-2 0 0 0,-3 1 0 0 0,-2-1 0 0 0,0 1 0 0 0,3-1 0 0 0,2 2 0 0 0,3 0 0 0 0,4-1 0 0 0,1 1 0 0 0,1 1 0 0 0,0-1 0 0 0,0 0 0 0 0,0 0 0 0 0,-1 0 0 0 0,1 0 0 0 0,-2-1 0 0 0,1 1 0 0 0,0 0 0 0 0,-1-1 0 0 0,1 1 0 0 0,0 1 0 0 0,-1-2 0 0 0,1 1 0 0 0,0 0 0 0 0,-1 0 0 0 0,1-1 0 0 0,0 1 0 0 0,0 0 0 0 0,2-1 0 0 0,0 0 0 0 0,1-2 0 0 0,-1 0 0 0 0,0 0 0 0 0,0 0 0 0 0,1-1 0 0 0,1 0 0 0 0,2-1 0 0 0,0 0 0 0 0,1 0 0 0 0,0-3 0 0 0,0-3 0 0 0,0-1 0 0 0,1 2 0 0 0,0 2 0 0 0,1 2 0 0 0,-1 1 0 0 0,1 0 0 0 0,-1 0 0 0 0,0 1 0 0 0,3-2 0 0 0,1-1 0 0 0,-1 0 0 0 0,0 0 0 0 0,-1 1 0 0 0,0 0 0 0 0,-1 0 0 0 0,2 0 0 0 0,-2 1 0 0 0,1 0 0 0 0,0 1 0 0 0,-1 0 0 0 0,2 2 0 0 0,-1-1 0 0 0,1 1 0 0 0,-1-2 0 0 0,1 0 0 0 0,1-1 0 0 0,-1 0 0 0 0,1 0 0 0 0,0 0 0 0 0,0-1 0 0 0,-1 1 0 0 0,2-1 0 0 0,0 1 0 0 0,-1-1 0 0 0,0 1 0 0 0,-1 0 0 0 0,0-1 0 0 0,-1 0 0 0 0,1-2 0 0 0,0 1 0 0 0,0-1 0 0 0,0 0 0 0 0,0 0 0 0 0,0 1 0 0 0,-1 0 0 0 0,0 1 0 0 0,1 1 0 0 0,0-1 0 0 0,0-1 0 0 0,0 0 0 0 0,0 0 0 0 0,1 1 0 0 0,1-1 0 0 0,-1 0 0 0 0,0-1 0 0 0,1 1 0 0 0,0 0 0 0 0,-1-1 0 0 0,-1-1 0 0 0,0 0 0 0 0,1-1 0 0 0,-1 0 0 0 0,0 1 0 0 0,0 1 0 0 0,0 1 0 0 0,0 1 0 0 0,0 1 0 0 0,-1 0 0 0 0,1-1 0 0 0,1 1 0 0 0,-1 0 0 0 0,1 1 0 0 0,-1 1 0 0 0,-1-1 0 0 0,0 0 0 0 0,1 0 0 0 0,1-3 0 0 0,1 0 0 0 0,2-1 0 0 0,1-2 0 0 0,1-1 0 0 0,-1 2 0 0 0,0 1 0 0 0,-2 0 0 0 0,-1 2 0 0 0,0 0 0 0 0,0 1 0 0 0,2-2 0 0 0,0 0 0 0 0,1 0 0 0 0,0 1 0 0 0,-1-2 0 0 0,0 0 0 0 0,0 1 0 0 0,0 0 0 0 0,-1 0 0 0 0,1 1 0 0 0,-1 1 0 0 0,-1-1 0 0 0,0 1 0 0 0,-1 1 0 0 0,1 1 0 0 0,1-1 0 0 0,0 0 0 0 0,-2 0 0 0 0,4-3 0 0 0,1-2 0 0 0,2 0 0 0 0,-1 0 0 0 0,0 1 0 0 0,-1 1 0 0 0,0 0 0 0 0,-2 1 0 0 0,-2 1 0 0 0,0-1 0 0 0,0 2 0 0 0,-2 1 0 0 0,1 0 0 0 0,-1 1 0 0 0,-2-1 0 0 0,1 1 0 0 0,1 0 0 0 0,1-1 0 0 0,1 0 0 0 0,1 1 0 0 0,0-2 0 0 0,0-1 0 0 0,1-1 0 0 0,-1-1 0 0 0,2-1 0 0 0,1-1 0 0 0,2 0 0 0 0,3-2 0 0 0,-1-1 0 0 0,-1 0 0 0 0,0 2 0 0 0,-2 1 0 0 0,-2 3 0 0 0,-1 1 0 0 0,-1 1 0 0 0,0 0 0 0 0,1-1 0 0 0,1 1 0 0 0,0-1 0 0 0,-1 0 0 0 0,1 1 0 0 0,-3 0 0 0 0,0 0 0 0 0,0 1 0 0 0,2 1 0 0 0,0-2 0 0 0,2 0 0 0 0,2-1 0 0 0,0 2 0 0 0,1-3 0 0 0,0 2 0 0 0,0-1 0 0 0,0 1 0 0 0,1-1 0 0 0,-1 1 0 0 0,-1 0 0 0 0,-1 2 0 0 0,0-1 0 0 0,1 2 0 0 0,-2-1 0 0 0,1 0 0 0 0,-2 1 0 0 0,-1-2 0 0 0,2 0 0 0 0,-1-1 0 0 0,0 1 0 0 0,0 1 0 0 0,0-1 0 0 0,1 1 0 0 0,0 0 0 0 0,2-1 0 0 0,3-2 0 0 0,1-2 0 0 0,0 1 0 0 0,1 1 0 0 0,-3-1 0 0 0,0 1 0 0 0,-1 0 0 0 0,-2 0 0 0 0,-1 1 0 0 0,-2 0 0 0 0,-1 0 0 0 0,-1 0 0 0 0,-1 1 0 0 0,1 0 0 0 0,0-1 0 0 0,0 1 0 0 0,0-2 0 0 0,0 2 0 0 0,-1-1 0 0 0,1 0 0 0 0,0 0 0 0 0,-1 1 0 0 0,0 0 0 0 0,0-1 0 0 0,-1 0 0 0 0,-1 1 0 0 0,1 0 0 0 0,2-1 0 0 0,-2 0 0 0 0,1 0 0 0 0,-1-2 0 0 0,1-1 0 0 0,0-1 0 0 0,-1 2 0 0 0,-1-1 0 0 0,0 1 0 0 0,-2 0 0 0 0,0 1 0 0 0,-1-1 0 0 0,0 1 0 0 0,0 0 0 0 0,-1 0 0 0 0,1-1 0 0 0,0 1 0 0 0,0 0 0 0 0,0-2 0 0 0,0-2 0 0 0,0 0 0 0 0,0 0 0 0 0,0 2 0 0 0,0 0 0 0 0,0 0 0 0 0,0 0 0 0 0,0 0 0 0 0,0-1 0 0 0,0 2 0 0 0,0-2 0 0 0,0 0 0 0 0,0 1 0 0 0,0 0 0 0 0,0-1 0 0 0,0 0 0 0 0,0 1 0 0 0,0 0 0 0 0,0-1 0 0 0,0 0 0 0 0,-1 1 0 0 0,-1 0 0 0 0,0 1 0 0 0,0 1 0 0 0,-2 1 0 0 0,-1 1 0 0 0,0-1 0 0 0,0 0 0 0 0,-1 1 0 0 0,2 0 0 0 0,-1-1 0 0 0,-1 0 0 0 0,0-1 0 0 0,1 0 0 0 0,0 1 0 0 0,-1 0 0 0 0,0-1 0 0 0,-1-1 0 0 0,0-1 0 0 0,-1 1 0 0 0,-3-2 0 0 0,-2 0 0 0 0,-1-1 0 0 0,0 1 0 0 0,0 0 0 0 0,0 0 0 0 0,1 0 0 0 0,0 2 0 0 0,-1-1 0 0 0,1 2 0 0 0,2 1 0 0 0,1 0 0 0 0,1 1 0 0 0,1 1 0 0 0,0-1 0 0 0,1 0 0 0 0,0 1 0 0 0,0 0 0 0 0,0 0 0 0 0,0-1 0 0 0,-2-1 0 0 0,0 1 0 0 0,-2 0 0 0 0,0-1 0 0 0,0 0 0 0 0,-1 0 0 0 0,2 0 0 0 0,0 2 0 0 0,0-1 0 0 0,0 1 0 0 0,-3 0 0 0 0,-1-1 0 0 0,-2-1 0 0 0,-2-1 0 0 0,-2 0 0 0 0,-1 0 0 0 0,3 1 0 0 0,0 0 0 0 0,4 2 0 0 0,1-1 0 0 0,2 0 0 0 0,0 2 0 0 0,0-2 0 0 0,-1 0 0 0 0,-1 0 0 0 0,0 0 0 0 0,-2 0 0 0 0,-1-1 0 0 0,0 1 0 0 0,1 1 0 0 0,1 1 0 0 0,3-2 0 0 0,2 0 0 0 0,0 0 0 0 0,2 1 0 0 0,-1 1 0 0 0,1-1 0 0 0,1 1 0 0 0,-3 0 0 0 0,-1-1 0 0 0,-1-1 0 0 0,-1 0 0 0 0,-3-2 0 0 0,0 0 0 0 0,0 0 0 0 0,1 2 0 0 0,0 1 0 0 0,1 0 0 0 0,2 2 0 0 0,0-1 0 0 0,1-1 0 0 0,-1-1 0 0 0,-1 0 0 0 0,-2 0 0 0 0,0 0 0 0 0,-1 1 0 0 0,0 0 0 0 0,3 0 0 0 0,1 1 0 0 0,2-1 0 0 0,-1-1 0 0 0,-3-1 0 0 0,0-1 0 0 0,-1 1 0 0 0,1 1 0 0 0,0 1 0 0 0,-3-3 0 0 0,-2-2 0 0 0,-1-2 0 0 0,1 2 0 0 0,3 0 0 0 0,2 3 0 0 0,4 0 0 0 0,1 2 0 0 0,1 0 0 0 0,-1-1 0 0 0,2 0 0 0 0,0 0 0 0 0,1 0 0 0 0,0 0 0 0 0,-2 1 0 0 0,-2 0 0 0 0,-1 1 0 0 0,-1 1 0 0 0,-1 0 0 0 0,2 0 0 0 0,0 0 0 0 0,1 1 0 0 0,1 0 0 0 0,0 1 0 0 0,0 0 0 0 0,1-1 0 0 0,0-1 0 0 0,0 1 0 0 0,0-2 0 0 0,0 1 0 0 0,-4 0 0 0 0,-2 0 0 0 0,-1 1 0 0 0,-4 0 0 0 0,0 1 0 0 0,-3 0 0 0 0,-1 0 0 0 0,2 0 0 0 0,-1 0 0 0 0,0 1 0 0 0,0-1 0 0 0,1 0 0 0 0,2 0 0 0 0,2 0 0 0 0,2 0 0 0 0,3 0 0 0 0,2 0 0 0 0,1 0 0 0 0,1 0 0 0 0,0 0 0 0 0,-1 0 0 0 0,-1 0 0 0 0,-1 0 0 0 0,-1 0 0 0 0,1 0 0 0 0,0 1 0 0 0,-1 1 0 0 0,-1-1 0 0 0,1 1 0 0 0,0-1 0 0 0,-2-1 0 0 0,-1 1 0 0 0,-1-1 0 0 0,0 0 0 0 0,-2 0 0 0 0,-2 0 0 0 0,0 0 0 0 0,0 0 0 0 0,2 0 0 0 0,0 0 0 0 0,2 0 0 0 0,0 0 0 0 0,-1 0 0 0 0,0 0 0 0 0,-1 0 0 0 0,-1 0 0 0 0,-2 0 0 0 0,1 0 0 0 0,3 0 0 0 0,2 0 0 0 0,3 0 0 0 0,1 0 0 0 0,0 0 0 0 0,-1 0 0 0 0,1 0 0 0 0,-1 0 0 0 0,-3 0 0 0 0,-2 0 0 0 0,-2 0 0 0 0,-2 0 0 0 0,1 0 0 0 0,-9 0 0 0 0,-5 0 0 0 0,-2 0 0 0 0,4 0 0 0 0,5 0 0 0 0,5 0 0 0 0,4 0 0 0 0,4 0 0 0 0,3 0 0 0 0,2 0 0 0 0,-1 0 0 0 0,-3 0 0 0 0,-5 0 0 0 0,-3 0 0 0 0,-1 0 0 0 0,0 0 0 0 0,1 0 0 0 0,3 0 0 0 0,3 0 0 0 0,3 0 0 0 0,2 0 0 0 0,1 0 0 0 0,1 0 0 0 0,1 0 0 0 0,-1 0 0 0 0,0 0 0 0 0,0 0 0 0 0,0 0 0 0 0,0 0 0 0 0,-2 0 0 0 0,0 0 0 0 0,-2 0 0 0 0,1 0 0 0 0,-1 0 0 0 0,2 0 0 0 0,-1 0 0 0 0,-2-2 0 0 0,-2 0 0 0 0,-3-1 0 0 0,2 0 0 0 0,1 1 0 0 0,-1 0 0 0 0,0-1 0 0 0,1-1 0 0 0,0-1 0 0 0,-5-3 0 0 0,-6-3 0 0 0,-1-2 0 0 0,3 3 0 0 0,7 1 0 0 0,8 4 0 0 0,7 2 0 0 0,5 1 0 0 0,2 1 0 0 0,0-1 0 0 0,1 0 0 0 0,-3-2 0 0 0,0-1 0 0 0,-2-2 0 0 0,-1-2 0 0 0,-1 0 0 0 0,0-1 0 0 0,0-2 0 0 0,0-2 0 0 0,-1 1 0 0 0,1 0 0 0 0,0-1 0 0 0,-1-3 0 0 0,-1 0 0 0 0,0 1 0 0 0,-1-1 0 0 0,-2-4 0 0 0,-1-3 0 0 0,1-1 0 0 0,-4-8 0 0 0,0-2 0 0 0,-1 3 0 0 0,0 3 0 0 0,3 5 0 0 0,0 7 0 0 0,1 3 0 0 0,3 4 0 0 0,-1 4 0 0 0,2 1 0 0 0,0 0 0 0 0,-1 0 0 0 0,0 0 0 0 0,-1-1 0 0 0,0-1 0 0 0,1 0 0 0 0,0 0 0 0 0,1-1 0 0 0,-1 1 0 0 0,0 0 0 0 0,-1-1 0 0 0,1 1 0 0 0,0-1 0 0 0,-1 0 0 0 0,0-2 0 0 0,0-2 0 0 0,1-1 0 0 0,-1 1 0 0 0,0-3 0 0 0,-1 0 0 0 0,0-1 0 0 0,0 1 0 0 0,0 0 0 0 0,-1 2 0 0 0,1 0 0 0 0,1 1 0 0 0,2 2 0 0 0,-1-1 0 0 0,-1 1 0 0 0,1 0 0 0 0,0 1 0 0 0,0 1 0 0 0,0 0 0 0 0,1 1 0 0 0,0 0 0 0 0,1-1 0 0 0,1 1 0 0 0,-2 1 0 0 0,1-1 0 0 0,-1 0 0 0 0,-1-6 0 0 0,-1-3 0 0 0,0-2 0 0 0,-1 0 0 0 0,1 2 0 0 0,-1 2 0 0 0,0 2 0 0 0,0 2 0 0 0,2 2 0 0 0,-2 1 0 0 0,0 2 0 0 0,1 0 0 0 0,1-1 0 0 0,-1 0 0 0 0,1-1 0 0 0,-2 1 0 0 0,0-1 0 0 0,-1-4 0 0 0,-2 0 0 0 0,-2-2 0 0 0,0 0 0 0 0,1 2 0 0 0,2 1 0 0 0,-1 0 0 0 0,1 2 0 0 0,1 0 0 0 0,-1 1 0 0 0,0 0 0 0 0,-1 1 0 0 0,1 1 0 0 0,0-1 0 0 0,-2-1 0 0 0,1-2 0 0 0,1 1 0 0 0,-1-1 0 0 0,1 0 0 0 0,0-1 0 0 0,0 1 0 0 0,-1 2 0 0 0,1 1 0 0 0,1 1 0 0 0,2 0 0 0 0,0 0 0 0 0,-1 0 0 0 0,0 0 0 0 0,-1-1 0 0 0,1 1 0 0 0,0-1 0 0 0,0 1 0 0 0,-2-2 0 0 0,-2-1 0 0 0,-1-1 0 0 0,-1-1 0 0 0,0 0 0 0 0,1 1 0 0 0,0 3 0 0 0,1 2 0 0 0,1 0 0 0 0,1 1 0 0 0,-2 0 0 0 0,0-1 0 0 0,-2 0 0 0 0,-1 0 0 0 0,0-1 0 0 0,-1 0 0 0 0,0 1 0 0 0,1 1 0 0 0,1-1 0 0 0,0 2 0 0 0,0 1 0 0 0,0-2 0 0 0,0 1 0 0 0,0 0 0 0 0,1-1 0 0 0,-1 0 0 0 0,0 2 0 0 0,2-2 0 0 0,-2 0 0 0 0,-1-1 0 0 0,-9-1 0 0 0,-5-1 0 0 0,-1 1 0 0 0,1 0 0 0 0,4 2 0 0 0,5 1 0 0 0,2 1 0 0 0,2 1 0 0 0,3 0 0 0 0,1 0 0 0 0,1 1 0 0 0,1-1 0 0 0,0 0 0 0 0,1 0 0 0 0,-1 0 0 0 0,0 0 0 0 0,-2 2 0 0 0,-1-1 0 0 0,-1 1 0 0 0,-2-1 0 0 0,2 0 0 0 0,0 0 0 0 0,1-1 0 0 0,1 2 0 0 0,1-1 0 0 0,0 2 0 0 0,1 0 0 0 0,0 1 0 0 0,0 0 0 0 0,-1 2 0 0 0,1 0 0 0 0,0 0 0 0 0,0 0 0 0 0,0-2 0 0 0,-2 1 0 0 0,0 0 0 0 0,-1 1 0 0 0,2 0 0 0 0,-1 0 0 0 0,1-2 0 0 0,2 0 0 0 0,0 1 0 0 0,0-1 0 0 0,0 0 0 0 0,0 1 0 0 0,-1 1 0 0 0,0-1 0 0 0,0-1 0 0 0,1 0 0 0 0,0-1 0 0 0,0-1 0 0 0,0 1 0 0 0,1 1 0 0 0,0-1 0 0 0,-1 0 0 0 0,2 1 0 0 0,-1-1 0 0 0,0 0 0 0 0,-1 0 0 0 0,-1 1 0 0 0,1 1 0 0 0,-1-1 0 0 0,-1 1 0 0 0,2 0 0 0 0,0 1 0 0 0,2 0 0 0 0,-1 0 0 0 0,0 0 0 0 0,0-1 0 0 0,-1 2 0 0 0,0-1 0 0 0,1 1 0 0 0,0 0 0 0 0,1 0 0 0 0,-1 1 0 0 0,1-1 0 0 0,-1-1 0 0 0,1 0 0 0 0,0-1 0 0 0,0-1 0 0 0,1 1 0 0 0,-1 0 0 0 0,0 2 0 0 0,0-1 0 0 0,-1 1 0 0 0,1 0 0 0 0,0 1 0 0 0,0-1 0 0 0,-1 1 0 0 0,0-1 0 0 0,1-1 0 0 0,0 0 0 0 0,-1 0 0 0 0,2 0 0 0 0,-1 0 0 0 0,-1 3 0 0 0,1 0 0 0 0,-1 0 0 0 0,1-1 0 0 0,0 1 0 0 0,-1-1 0 0 0,0 0 0 0 0,1-1 0 0 0,0 0 0 0 0,0 1 0 0 0,-1-1 0 0 0,0 0 0 0 0,1-1 0 0 0,-2 0 0 0 0,1-2 0 0 0,-2 1 0 0 0,0-2 0 0 0,0 0 0 0 0,0-1 0 0 0,-1-1 0 0 0,1-1 0 0 0,-1 1 0 0 0,2 2 0 0 0,2 1 0 0 0,1 2 0 0 0,1 2 0 0 0,2 1 0 0 0,0 2 0 0 0,0 0 0 0 0,0 1 0 0 0,0-1 0 0 0,1 0 0 0 0,-1-1 0 0 0,0-1 0 0 0,0-1 0 0 0,0-1 0 0 0,0 1 0 0 0,0-1 0 0 0,0 0 0 0 0,0 0 0 0 0,0 0 0 0 0,0 0 0 0 0,0 1 0 0 0,0-1 0 0 0,0 0 0 0 0,0 1 0 0 0,0-1 0 0 0,0 0 0 0 0,0 1 0 0 0,0 6 0 0 0,0 4 0 0 0,0 2 0 0 0,0-2 0 0 0,0-2 0 0 0,0-3 0 0 0,0-2 0 0 0,0-2 0 0 0,0-1 0 0 0,0-1 0 0 0,0 0 0 0 0,0-1 0 0 0,0 1 0 0 0,0 1 0 0 0,0 1 0 0 0,0 0 0 0 0,0-1 0 0 0,0 1 0 0 0,0-1 0 0 0,0-1 0 0 0,0 1 0 0 0,-1 1 0 0 0,-1 1 0 0 0,0 1 0 0 0,-1 1 0 0 0,1 1 0 0 0,-2-1 0 0 0,1-2 0 0 0,-1-1 0 0 0,0-1 0 0 0,2-1 0 0 0,-2 0 0 0 0,2 0 0 0 0,-1 0 0 0 0,1 0 0 0 0,-1 0 0 0 0,0 1 0 0 0,0-1 0 0 0,0 0 0 0 0,2 0 0 0 0,0 1 0 0 0,-1-2 0 0 0,0 0 0 0 0,-1-1 0 0 0,0 1 0 0 0,0 2 0 0 0,-1 1 0 0 0,1 0 0 0 0,1 0 0 0 0,1-1 0 0 0,-1-1 0 0 0,0-1 0 0 0,1 0 0 0 0,-2 0 0 0 0,1 0 0 0 0,0 1 0 0 0,-1 0 0 0 0,1 0 0 0 0,-2 0 0 0 0,1 1 0 0 0,1-1 0 0 0,0 1 0 0 0,1-1 0 0 0,0 0 0 0 0,1 1 0 0 0,0-1 0 0 0,0 0 0 0 0,-1 1 0 0 0,-1-1 0 0 0,0-1 0 0 0,-1 0 0 0 0,-1-1 0 0 0,-1 2 0 0 0,0-2 0 0 0,-2-1 0 0 0,-3 0 0 0 0,-3 0 0 0 0,-1 1 0 0 0,-1-1 0 0 0,-1 2 0 0 0,0-1 0 0 0,1 0 0 0 0,1-1 0 0 0,2 1 0 0 0,1-2 0 0 0,0 0 0 0 0,-2 1 0 0 0,-2 0 0 0 0,-2 1 0 0 0,0 1 0 0 0,1-2 0 0 0,1-1 0 0 0,1-1 0 0 0,1-1 0 0 0,3-1 0 0 0,0 0 0 0 0,2 0 0 0 0,0-1 0 0 0,1 1 0 0 0,0 0 0 0 0,-2 0 0 0 0,0 0 0 0 0,-3 0 0 0 0,-2 0 0 0 0,-2 0 0 0 0,0 0 0 0 0,-2 0 0 0 0,-3 0 0 0 0,-1 0 0 0 0,-2 0 0 0 0,-1 0 0 0 0,1-2 0 0 0,1 1 0 0 0,3-1 0 0 0,3-1 0 0 0,4 1 0 0 0,0 0 0 0 0,2 0 0 0 0,2 1 0 0 0,0 0 0 0 0,1 1 0 0 0,-6-2 0 0 0,-6 0 0 0 0,-3 0 0 0 0,-2 1 0 0 0,-2 0 0 0 0,2 0 0 0 0,2 1 0 0 0,3-1 0 0 0,4 1 0 0 0,2 0 0 0 0,1 1 0 0 0,1-1 0 0 0,1 0 0 0 0,0 0 0 0 0,0 0 0 0 0,0 0 0 0 0,1 0 0 0 0,1 0 0 0 0,0 0 0 0 0,2 0 0 0 0,-1 0 0 0 0,1-1 0 0 0,0-1 0 0 0,-1 0 0 0 0,1 1 0 0 0,0 0 0 0 0,0 1 0 0 0,-2-1 0 0 0,0 1 0 0 0,-3 0 0 0 0,-3 0 0 0 0,1 0 0 0 0,1 0 0 0 0,1 0 0 0 0,3 0 0 0 0,0 0 0 0 0,1 0 0 0 0,0 0 0 0 0,1 0 0 0 0,-1 0 0 0 0,-1 0 0 0 0,0 0 0 0 0,0 0 0 0 0,0 0 0 0 0,-4 2 0 0 0,-2 0 0 0 0,-2 0 0 0 0,0-1 0 0 0,2 0 0 0 0,2 0 0 0 0,1-1 0 0 0,3 0 0 0 0,0 0 0 0 0,2 0 0 0 0,-2 0 0 0 0,0 1 0 0 0,0 1 0 0 0,0 0 0 0 0,-1-1 0 0 0,0 1 0 0 0,1 0 0 0 0,0 0 0 0 0,1-1 0 0 0,-1 0 0 0 0,0 0 0 0 0,-7 1 0 0 0,-2 0 0 0 0,-1 1 0 0 0,2 1 0 0 0,2-1 0 0 0,3-1 0 0 0,2-1 0 0 0,2 0 0 0 0,0-1 0 0 0,1 1 0 0 0,0 1 0 0 0,-1 1 0 0 0,-2 0 0 0 0,-1-1 0 0 0,0 0 0 0 0,-1-1 0 0 0,-7 1 0 0 0,-4 2 0 0 0,-8 2 0 0 0,-5 1 0 0 0,2 0 0 0 0,1 0 0 0 0,1 0 0 0 0,4-1 0 0 0,6-1 0 0 0,7-1 0 0 0,5 1 0 0 0,4-1 0 0 0,1 0 0 0 0,1 1 0 0 0,-1 1 0 0 0,-2 2 0 0 0,-2 1 0 0 0,-3 1 0 0 0,-2 1 0 0 0,-2 1 0 0 0,-2 2 0 0 0,1-1 0 0 0,1-2 0 0 0,2-3 0 0 0,-2 2 0 0 0,2-2 0 0 0,1-1 0 0 0,2-1 0 0 0,2-1 0 0 0,0-1 0 0 0,-2 1 0 0 0,-2 2 0 0 0,-1 0 0 0 0,-3 0 0 0 0,0 1 0 0 0,1-1 0 0 0,0 0 0 0 0,1 0 0 0 0,1 1 0 0 0,2-1 0 0 0,1-1 0 0 0,0 0 0 0 0,0-1 0 0 0,0 0 0 0 0,1 0 0 0 0,-2 1 0 0 0,1-1 0 0 0,-1 0 0 0 0,0-1 0 0 0,-1 1 0 0 0,2-1 0 0 0,1 0 0 0 0,1 1 0 0 0,1 0 0 0 0,-1 1 0 0 0,-1 1 0 0 0,0 1 0 0 0,-1-2 0 0 0,-2 2 0 0 0,-2 0 0 0 0,-2 2 0 0 0,-2 0 0 0 0,-1-2 0 0 0,-1 1 0 0 0,2-1 0 0 0,1 0 0 0 0,4-2 0 0 0,2 0 0 0 0,3-2 0 0 0,0 1 0 0 0,2-2 0 0 0,1 1 0 0 0,1-1 0 0 0,0 1 0 0 0,0 1 0 0 0,-2 0 0 0 0,1 0 0 0 0,-1 0 0 0 0,0 1 0 0 0,-2 1 0 0 0,-2 2 0 0 0,0 0 0 0 0,0-1 0 0 0,1 1 0 0 0,1-1 0 0 0,1-1 0 0 0,0-1 0 0 0,1-2 0 0 0,1 1 0 0 0,0-2 0 0 0,0 1 0 0 0,-1 2 0 0 0,-1 0 0 0 0,-1 0 0 0 0,1 1 0 0 0,0-2 0 0 0,-2 1 0 0 0,0 0 0 0 0,2 0 0 0 0,1-1 0 0 0,2 0 0 0 0,0 0 0 0 0,-1-1 0 0 0,2 1 0 0 0,0-1 0 0 0,-1 1 0 0 0,-1 0 0 0 0,0 1 0 0 0,0 0 0 0 0,1 0 0 0 0,-1-1 0 0 0,1 1 0 0 0,1 0 0 0 0,2 1 0 0 0,-1 0 0 0 0,1 0 0 0 0,-1 0 0 0 0,0 0 0 0 0,1 1 0 0 0,-1-1 0 0 0,1 1 0 0 0,0-1 0 0 0,-1 0 0 0 0,0 1 0 0 0,1-1 0 0 0,1 0 0 0 0,0 1 0 0 0,0-1 0 0 0,1 0 0 0 0,0 1 0 0 0,0-1 0 0 0,0 0 0 0 0,1 1 0 0 0,-1-1 0 0 0,1 0 0 0 0,1 1 0 0 0,0-1 0 0 0,1 0 0 0 0,0 1 0 0 0,0-1 0 0 0,0 0 0 0 0,-1 1 0 0 0,1-1 0 0 0,0 0 0 0 0,0 1 0 0 0,0-1 0 0 0,-1 0 0 0 0,0 1 0 0 0,1-1 0 0 0,-1 0 0 0 0,2 2 0 0 0,2-1 0 0 0,1 0 0 0 0,1-1 0 0 0,0 0 0 0 0,0-1 0 0 0,0-1 0 0 0,1 1 0 0 0,2 0 0 0 0,1-1 0 0 0,3 1 0 0 0,-2-2 0 0 0,1 1 0 0 0,-1 0 0 0 0,0 1 0 0 0,0-1 0 0 0,3 1 0 0 0,0 0 0 0 0,2 2 0 0 0,-1-1 0 0 0,2 1 0 0 0,1 0 0 0 0,0-2 0 0 0,-4-1 0 0 0,-2-2 0 0 0,-3 0 0 0 0,-2 1 0 0 0,-1-1 0 0 0,-2 1 0 0 0,-2 1 0 0 0,0-1 0 0 0,-2 1 0 0 0,1 0 0 0 0,1 0 0 0 0,0 0 0 0 0,0 0 0 0 0,1 0 0 0 0,0-1 0 0 0,0 2 0 0 0,0 0 0 0 0,1 1 0 0 0,1 2 0 0 0,0 0 0 0 0,0 0 0 0 0,-1 0 0 0 0,0-1 0 0 0,0-1 0 0 0,0 1 0 0 0,1-1 0 0 0,-2 1 0 0 0,1-1 0 0 0,-1 0 0 0 0,0 0 0 0 0,0 1 0 0 0,0-1 0 0 0,1 0 0 0 0,0 1 0 0 0,0 0 0 0 0,1 2 0 0 0,0-1 0 0 0,2 2 0 0 0,-3-1 0 0 0,1 0 0 0 0,-1-1 0 0 0,1 0 0 0 0,1 2 0 0 0,0 0 0 0 0,-1 1 0 0 0,1-3 0 0 0,-2-1 0 0 0,-1-1 0 0 0,1 0 0 0 0,-2-1 0 0 0,0 1 0 0 0,-1-2 0 0 0,0 2 0 0 0,1 0 0 0 0,0-1 0 0 0,1 0 0 0 0,1 1 0 0 0,1 1 0 0 0,0 1 0 0 0,1 0 0 0 0,-1 0 0 0 0,1 0 0 0 0,1 3 0 0 0,1-1 0 0 0,1 2 0 0 0,0-1 0 0 0,-2-2 0 0 0,-2 0 0 0 0,1-1 0 0 0,-2-1 0 0 0,1 0 0 0 0,0-1 0 0 0,-1 0 0 0 0,-1 0 0 0 0,2 0 0 0 0,1 1 0 0 0,-1-1 0 0 0,0 0 0 0 0,-1 1 0 0 0,1-1 0 0 0,0 0 0 0 0,0 1 0 0 0,-2-1 0 0 0,1 0 0 0 0,0 1 0 0 0,-1-1 0 0 0,-1 0 0 0 0,2 1 0 0 0,-1-1 0 0 0,2 0 0 0 0,-1 1 0 0 0,0-1 0 0 0,0-1 0 0 0,0 0 0 0 0,-1 0 0 0 0,0 1 0 0 0,1 2 0 0 0,2-1 0 0 0,1 2 0 0 0,-1 1 0 0 0,-1-1 0 0 0,0-2 0 0 0,-1-3 0 0 0,-1 0 0 0 0,0 0 0 0 0,-1 0 0 0 0,0 1 0 0 0,-1 0 0 0 0,3 3 0 0 0,0 1 0 0 0,3 1 0 0 0,1 3 0 0 0,0 0 0 0 0,1 1 0 0 0,-1-1 0 0 0,0-1 0 0 0,0 0 0 0 0,-1-2 0 0 0,-2 0 0 0 0,-1-1 0 0 0,-3 0 0 0 0,0-3 0 0 0,-1 0 0 0 0,1-1 0 0 0,1 0 0 0 0,1-1 0 0 0,-1 0 0 0 0,1 1 0 0 0,0-1 0 0 0,-1 2 0 0 0,0-1 0 0 0,-1 2 0 0 0,0-1 0 0 0,1 0 0 0 0,1 1 0 0 0,0-1 0 0 0,3 1 0 0 0,1-1 0 0 0,-1 2 0 0 0,-2 2 0 0 0,0 0 0 0 0,-1-1 0 0 0,0-2 0 0 0,-2-1 0 0 0,-1 0 0 0 0,-1 0 0 0 0,1 0 0 0 0,-1 0 0 0 0,1 0 0 0 0,0 0 0 0 0,0 1 0 0 0,0-1 0 0 0,0 0 0 0 0,-1 0 0 0 0,-1 1 0 0 0,0-1 0 0 0,0 1 0 0 0,0-1 0 0 0,0 0 0 0 0,0 1 0 0 0,0-1 0 0 0,0 0 0 0 0,0 1 0 0 0,-2 6 0 0 0,-1 4 0 0 0,-1 2 0 0 0,-1-2 0 0 0,0-3 0 0 0,-1-5 0 0 0,0-3 0 0 0,1-2 0 0 0,-1-1 0 0 0,0 0 0 0 0,-1 2 0 0 0,-2 2 0 0 0,0 0 0 0 0,-2 2 0 0 0,1 0 0 0 0,-2 0 0 0 0,0-1 0 0 0,2 0 0 0 0,-1 0 0 0 0,0-3 0 0 0,1 0 0 0 0,-4 0 0 0 0,-1 1 0 0 0,-1 0 0 0 0,0 0 0 0 0,2-1 0 0 0,1 0 0 0 0,1 0 0 0 0,0 0 0 0 0,-1 1 0 0 0,0 1 0 0 0,-1-1 0 0 0,-2 1 0 0 0,-1 0 0 0 0,-2 0 0 0 0,0-1 0 0 0,-2 0 0 0 0,2-1 0 0 0,0 1 0 0 0,0 0 0 0 0,0 0 0 0 0,2 0 0 0 0,2-3 0 0 0,2 0 0 0 0,1-1 0 0 0,1-1 0 0 0,-1 2 0 0 0,2-1 0 0 0,0-1 0 0 0,1 0 0 0 0,0-1 0 0 0,2-1 0 0 0,-1 2 0 0 0,1-1 0 0 0,-3 2 0 0 0,-3 2 0 0 0,0 0 0 0 0,1 1 0 0 0,1-1 0 0 0,-1 1 0 0 0,0 1 0 0 0,1 0 0 0 0,0-1 0 0 0,1-2 0 0 0,2 0 0 0 0,2 0 0 0 0,1-1 0 0 0,1 0 0 0 0,0 1 0 0 0,-1 1 0 0 0,-1 0 0 0 0,-1 0 0 0 0,0 0 0 0 0,-1 0 0 0 0,1-1 0 0 0,0 1 0 0 0,-1 1 0 0 0,0 1 0 0 0,-2 0 0 0 0,2 0 0 0 0,-1 1 0 0 0,-1-2 0 0 0,2 0 0 0 0,1-1 0 0 0,2-1 0 0 0,0 0 0 0 0,-1 0 0 0 0,-2 0 0 0 0,0-1 0 0 0,0 2 0 0 0,0 1 0 0 0,0 0 0 0 0,1-1 0 0 0,0 1 0 0 0,3 0 0 0 0,1 0 0 0 0,1 0 0 0 0,2 1 0 0 0,1 2 0 0 0,1 0 0 0 0,1 0 0 0 0,1 2 0 0 0,0-1 0 0 0,0 0 0 0 0,-2 1 0 0 0,2-1 0 0 0,-1 0 0 0 0,0-1 0 0 0,2-1 0 0 0,-1 0 0 0 0,2 1 0 0 0,1 2 0 0 0,1 0 0 0 0,0 1 0 0 0,2 0 0 0 0,0-1 0 0 0,-1-1 0 0 0,1-1 0 0 0,-2-1 0 0 0,0-2 0 0 0,0 0 0 0 0,1 0 0 0 0,1 0 0 0 0,1-1 0 0 0,0 0 0 0 0,-1-1 0 0 0,-1-1 0 0 0,0 1 0 0 0,1 0 0 0 0,1 0 0 0 0,0 0 0 0 0,-1 0 0 0 0,0 0 0 0 0,1 0 0 0 0,-1-1 0 0 0,0 0 0 0 0,4 1 0 0 0,0 0 0 0 0,2 1 0 0 0,1 0 0 0 0,-1-2 0 0 0,-1-1 0 0 0,-1 1 0 0 0,-2-1 0 0 0,-2 0 0 0 0,-1-1 0 0 0,0 0 0 0 0,0-1 0 0 0,2 2 0 0 0,2-1 0 0 0,3 1 0 0 0,0-1 0 0 0,1 0 0 0 0,0 0 0 0 0,0-1 0 0 0,-2 0 0 0 0,-2 0 0 0 0,-2 0 0 0 0,-2 0 0 0 0,-1 0 0 0 0,3 0 0 0 0,1 0 0 0 0,3 0 0 0 0,-2 0 0 0 0,0 0 0 0 0,-2 0 0 0 0,0 0 0 0 0,1 0 0 0 0,1 0 0 0 0,3 0 0 0 0,6 0 0 0 0,7 0 0 0 0,6 0 0 0 0,1 0 0 0 0,2 0 0 0 0,-3 0 0 0 0,-4 0 0 0 0,-8 0 0 0 0,-6 0 0 0 0,-4 0 0 0 0,-4 0 0 0 0,-1 0 0 0 0,-2 0 0 0 0,0 0 0 0 0,-1 1 0 0 0,7 2 0 0 0,3 1 0 0 0,3-1 0 0 0,0 0 0 0 0,-3-1 0 0 0,-3-1 0 0 0,-1-1 0 0 0,-3 2 0 0 0,-2-1 0 0 0,0 1 0 0 0,0-1 0 0 0,0 1 0 0 0,0 0 0 0 0,1 1 0 0 0,0 0 0 0 0,1 0 0 0 0,1 0 0 0 0,1-1 0 0 0,-1 2 0 0 0,-1-1 0 0 0,0 1 0 0 0,5 1 0 0 0,4 2 0 0 0,6 3 0 0 0,3 0 0 0 0,1 0 0 0 0,0-1 0 0 0,-5 0 0 0 0,-4-1 0 0 0,-4-3 0 0 0,-3-1 0 0 0,-2 0 0 0 0,-1-2 0 0 0,1-1 0 0 0,1 1 0 0 0,1 1 0 0 0,2 1 0 0 0,3 0 0 0 0,3 0 0 0 0,5 1 0 0 0,0-1 0 0 0,0 1 0 0 0,-3-1 0 0 0,-2-1 0 0 0,-4 1 0 0 0,-4-2 0 0 0,-1 1 0 0 0,-2-2 0 0 0,4 1 0 0 0,6 1 0 0 0,7 1 0 0 0,7-1 0 0 0,2 2 0 0 0,4-1 0 0 0,0-1 0 0 0,-1-1 0 0 0,-3-1 0 0 0,-7 0 0 0 0,-6-1 0 0 0,-6 2 0 0 0,-4-1 0 0 0,-1 1 0 0 0,0-1 0 0 0,0-1 0 0 0,1 2 0 0 0,2 0 0 0 0,5 0 0 0 0,0-1 0 0 0,3 0 0 0 0,0 0 0 0 0,1-1 0 0 0,1 0 0 0 0,-1 2 0 0 0,-3-1 0 0 0,-3 1 0 0 0,-3-1 0 0 0,-3 0 0 0 0,-2 0 0 0 0,0-1 0 0 0,-1 0 0 0 0,1 0 0 0 0,2 1 0 0 0,3 1 0 0 0,5 0 0 0 0,1 0 0 0 0,1 1 0 0 0,-2-1 0 0 0,1 0 0 0 0,-2-1 0 0 0,-2 0 0 0 0,-2-1 0 0 0,-2 1 0 0 0,3 1 0 0 0,2-1 0 0 0,1 1 0 0 0,2-2 0 0 0,-1 1 0 0 0,-1-1 0 0 0,-2 0 0 0 0,-2 0 0 0 0,-3 0 0 0 0,1 0 0 0 0,0 0 0 0 0,2 1 0 0 0,0 1 0 0 0,0 0 0 0 0,1-1 0 0 0,0 0 0 0 0,-1 0 0 0 0,-2-1 0 0 0,0 1 0 0 0,-2 1 0 0 0,0 0 0 0 0,1 0 0 0 0,-1 1 0 0 0,-1-1 0 0 0,0-1 0 0 0,0 0 0 0 0,0 0 0 0 0,-1-1 0 0 0,0 0 0 0 0,5 2 0 0 0,7-1 0 0 0,5 1 0 0 0,2 0 0 0 0,-1-1 0 0 0,-3 0 0 0 0,-4-1 0 0 0,-4 0 0 0 0,-3 0 0 0 0,-2 0 0 0 0,0 0 0 0 0,1 0 0 0 0,1 0 0 0 0,0 0 0 0 0,2 0 0 0 0,-1 0 0 0 0,1 0 0 0 0,-1 0 0 0 0,2 0 0 0 0,3 0 0 0 0,1 0 0 0 0,2 0 0 0 0,2 0 0 0 0,4 0 0 0 0,3 0 0 0 0,1 0 0 0 0,0 0 0 0 0,-4 0 0 0 0,-5 0 0 0 0,-5 0 0 0 0,-2 0 0 0 0,0 0 0 0 0,1 0 0 0 0,-1 0 0 0 0,-1 0 0 0 0,-2 0 0 0 0,-2 0 0 0 0,1 0 0 0 0,2 0 0 0 0,5 0 0 0 0,1 0 0 0 0,0 0 0 0 0,-1 0 0 0 0,-2 0 0 0 0,-3 0 0 0 0,-2 0 0 0 0,-2 0 0 0 0,0 0 0 0 0,0 0 0 0 0,3 0 0 0 0,2 0 0 0 0,3 0 0 0 0,1 0 0 0 0,-1 0 0 0 0,-1 0 0 0 0,-1 0 0 0 0,-3 0 0 0 0,-1 0 0 0 0,1 0 0 0 0,2 0 0 0 0,5 0 0 0 0,4 0 0 0 0,1 0 0 0 0,-2 0 0 0 0,-4 0 0 0 0,-3 0 0 0 0,-1 0 0 0 0,-2 0 0 0 0,0 0 0 0 0,0 0 0 0 0,-2 0 0 0 0,0 0 0 0 0,1 0 0 0 0,-1 0 0 0 0,0 0 0 0 0,0 0 0 0 0,-1 0 0 0 0,2 0 0 0 0,1 0 0 0 0,0 0 0 0 0,1 0 0 0 0,1 0 0 0 0,0 0 0 0 0,-2 0 0 0 0,-1 0 0 0 0,0 0 0 0 0,3 0 0 0 0,10 0 0 0 0,15 2 0 0 0,14 0 0 0 0,11 2 0 0 0,7 1 0 0 0,9-2 0 0 0,-6 0 0 0 0,-10-1 0 0 0,-17-1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08:37:47.7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14677 9237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2:10:59.2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27868 13943 16383 0 0,'1'0'0'0'0,"2"0"0"0"0,3 0 0 0 0,5 0 0 0 0,4 0 0 0 0,4 0 0 0 0,1 0 0 0 0,2 0 0 0 0,-2 0 0 0 0,-1 0 0 0 0,0 0 0 0 0,-1 0 0 0 0,0-2 0 0 0,-2 1 0 0 0,-3-2 0 0 0,-1 0 0 0 0,-3 1 0 0 0,-1-1 0 0 0,1-2 0 0 0,1 0 0 0 0,1-1 0 0 0,-1 0 0 0 0,-1 0 0 0 0,3 0 0 0 0,2 1 0 0 0,1-1 0 0 0,0 1 0 0 0,-1-2 0 0 0,-1 2 0 0 0,-2-1 0 0 0,-1 1 0 0 0,-1-1 0 0 0,-1-1 0 0 0,0 0 0 0 0,2-2 0 0 0,2 0 0 0 0,3-2 0 0 0,-1 1 0 0 0,-1 1 0 0 0,-2 2 0 0 0,-2 2 0 0 0,0 1 0 0 0,0-1 0 0 0,1-2 0 0 0,0-1 0 0 0,2 1 0 0 0,0 1 0 0 0,0 0 0 0 0,0-1 0 0 0,1 0 0 0 0,-2 0 0 0 0,1-1 0 0 0,7 1 0 0 0,6-3 0 0 0,5 0 0 0 0,0 2 0 0 0,3-3 0 0 0,3 0 0 0 0,-1 2 0 0 0,2 1 0 0 0,-1-1 0 0 0,-1 1 0 0 0,-1 1 0 0 0,-2 1 0 0 0,-5-1 0 0 0,-3 1 0 0 0,-5 0 0 0 0,-3 0 0 0 0,-1 0 0 0 0,-1 0 0 0 0,0-1 0 0 0,0 0 0 0 0,1 0 0 0 0,1 1 0 0 0,-1 0 0 0 0,1 1 0 0 0,1-1 0 0 0,1 1 0 0 0,4-4 0 0 0,2 0 0 0 0,1-1 0 0 0,0 0 0 0 0,-2 2 0 0 0,-3 1 0 0 0,-3 1 0 0 0,-3 1 0 0 0,-3 2 0 0 0,-1 0 0 0 0,-3 0 0 0 0,2-1 0 0 0,-1-1 0 0 0,1-1 0 0 0,1 1 0 0 0,-1 1 0 0 0,1 0 0 0 0,0-1 0 0 0,1 1 0 0 0,0-1 0 0 0,2 0 0 0 0,-1-1 0 0 0,2-1 0 0 0,0 1 0 0 0,-1 0 0 0 0,0 1 0 0 0,1 0 0 0 0,0 0 0 0 0,2 0 0 0 0,-1 1 0 0 0,-3-2 0 0 0,-1 0 0 0 0,-2 0 0 0 0,-1-1 0 0 0,0 0 0 0 0,-1 1 0 0 0,0 0 0 0 0,0 1 0 0 0,0 1 0 0 0,-2-1 0 0 0,1-1 0 0 0,0 0 0 0 0,-2 0 0 0 0,1-1 0 0 0,0-1 0 0 0,0 1 0 0 0,0-2 0 0 0,0 0 0 0 0,1-1 0 0 0,-1 1 0 0 0,0 2 0 0 0,0 1 0 0 0,-2 0 0 0 0,0 1 0 0 0,1 1 0 0 0,1 2 0 0 0,1 1 0 0 0,1 0 0 0 0,1 1 0 0 0,0 2 0 0 0,-2 1 0 0 0,0 1 0 0 0,0-3 0 0 0,0 0 0 0 0,2-2 0 0 0,0-1 0 0 0,1-1 0 0 0,-3 2 0 0 0,-2-1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2:10:59.2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29753 13307 16383 0 0,'1'0'0'0'0,"2"1"0"0"0,1 1 0 0 0,2-1 0 0 0,1 1 0 0 0,0-2 0 0 0,0 1 0 0 0,4-1 0 0 0,2-1 0 0 0,2-1 0 0 0,3 1 0 0 0,1-1 0 0 0,1 0 0 0 0,4-1 0 0 0,0-1 0 0 0,-2 1 0 0 0,-3-1 0 0 0,-3 0 0 0 0,-3 0 0 0 0,-2 0 0 0 0,-4 0 0 0 0,-1-1 0 0 0,-1 0 0 0 0,-2 0 0 0 0,0-1 0 0 0,1 1 0 0 0,0-1 0 0 0,1-1 0 0 0,1 0 0 0 0,1 0 0 0 0,0 0 0 0 0,-1-1 0 0 0,0 1 0 0 0,-1 0 0 0 0,2-1 0 0 0,-1 1 0 0 0,1-1 0 0 0,0 2 0 0 0,2 1 0 0 0,2-1 0 0 0,0-1 0 0 0,-1 1 0 0 0,0 0 0 0 0,0 0 0 0 0,-3 1 0 0 0,-2-1 0 0 0,-1-1 0 0 0,-1 0 0 0 0,-1-1 0 0 0,-1-3 0 0 0,0 0 0 0 0,-1 0 0 0 0,0 0 0 0 0,0 0 0 0 0,-1 1 0 0 0,1 0 0 0 0,0 2 0 0 0,0-2 0 0 0,0 1 0 0 0,0 0 0 0 0,1 0 0 0 0,1 1 0 0 0,-1 0 0 0 0,1 0 0 0 0,-1 1 0 0 0,-1 0 0 0 0,1-4 0 0 0,-1 0 0 0 0,0 0 0 0 0,0 0 0 0 0,0 2 0 0 0,-1 0 0 0 0,3 1 0 0 0,-1 0 0 0 0,1 1 0 0 0,-1 0 0 0 0,1 0 0 0 0,0-2 0 0 0,0 0 0 0 0,0 0 0 0 0,-1-1 0 0 0,-1-1 0 0 0,2 2 0 0 0,-1-2 0 0 0,1 1 0 0 0,-1 0 0 0 0,1 1 0 0 0,0-1 0 0 0,0 0 0 0 0,-1-1 0 0 0,0 0 0 0 0,0 1 0 0 0,-1 1 0 0 0,0-1 0 0 0,0 0 0 0 0,0 0 0 0 0,0 1 0 0 0,0 1 0 0 0,0 0 0 0 0,0 1 0 0 0,0 0 0 0 0,0-1 0 0 0,0 1 0 0 0,0 0 0 0 0,0 0 0 0 0,0-1 0 0 0,0 1 0 0 0,0 0 0 0 0,0-1 0 0 0,0 0 0 0 0,0-2 0 0 0,0 1 0 0 0,0 0 0 0 0,0 1 0 0 0,0 0 0 0 0,0 0 0 0 0,0 1 0 0 0,0-2 0 0 0,0 0 0 0 0,0-2 0 0 0,0 1 0 0 0,0-1 0 0 0,0 1 0 0 0,0-1 0 0 0,-2 1 0 0 0,1 1 0 0 0,-1 0 0 0 0,1 1 0 0 0,-1 1 0 0 0,0 0 0 0 0,0-1 0 0 0,0 1 0 0 0,1 0 0 0 0,0 0 0 0 0,-1 0 0 0 0,-1 1 0 0 0,-1 0 0 0 0,-2 0 0 0 0,-1-3 0 0 0,-3 0 0 0 0,-2-2 0 0 0,-1 0 0 0 0,0 1 0 0 0,1 2 0 0 0,1 0 0 0 0,-2 2 0 0 0,0-1 0 0 0,-1 0 0 0 0,0 0 0 0 0,2 1 0 0 0,1 0 0 0 0,2 0 0 0 0,1 1 0 0 0,0 2 0 0 0,1 0 0 0 0,0 1 0 0 0,0-2 0 0 0,0 1 0 0 0,0 0 0 0 0,-1 0 0 0 0,1-1 0 0 0,-5-3 0 0 0,-2-1 0 0 0,-1 0 0 0 0,-1 0 0 0 0,0 1 0 0 0,1 1 0 0 0,2 1 0 0 0,1 3 0 0 0,-1-3 0 0 0,1 1 0 0 0,1-1 0 0 0,0 0 0 0 0,0-3 0 0 0,1-1 0 0 0,1 2 0 0 0,1-1 0 0 0,-2 1 0 0 0,1 2 0 0 0,1-1 0 0 0,1 2 0 0 0,0 1 0 0 0,1 1 0 0 0,-1 1 0 0 0,0 0 0 0 0,0-1 0 0 0,0-1 0 0 0,0 1 0 0 0,0-1 0 0 0,-1 2 0 0 0,1-2 0 0 0,0 0 0 0 0,-1-1 0 0 0,-2 0 0 0 0,-3-1 0 0 0,0-2 0 0 0,-1 2 0 0 0,1 0 0 0 0,2 1 0 0 0,3 1 0 0 0,0 0 0 0 0,2 2 0 0 0,-1 0 0 0 0,0-1 0 0 0,1-1 0 0 0,-1 0 0 0 0,0 1 0 0 0,-1-2 0 0 0,1 1 0 0 0,0 0 0 0 0,-2 0 0 0 0,-2-1 0 0 0,0 0 0 0 0,0 1 0 0 0,1 0 0 0 0,1 0 0 0 0,0 1 0 0 0,-1 1 0 0 0,-1 0 0 0 0,0 0 0 0 0,1 1 0 0 0,1 0 0 0 0,-1 0 0 0 0,0 1 0 0 0,1-1 0 0 0,0 0 0 0 0,0 0 0 0 0,2 0 0 0 0,-1 0 0 0 0,1 0 0 0 0,-2 0 0 0 0,0 0 0 0 0,0 0 0 0 0,-1 1 0 0 0,-1 1 0 0 0,2 1 0 0 0,0 0 0 0 0,0 1 0 0 0,2 1 0 0 0,1-1 0 0 0,-1 2 0 0 0,-1 2 0 0 0,1 0 0 0 0,1-2 0 0 0,1 1 0 0 0,0-1 0 0 0,0-1 0 0 0,0 0 0 0 0,1 0 0 0 0,0 1 0 0 0,0 2 0 0 0,-1 1 0 0 0,0 0 0 0 0,1-1 0 0 0,0 1 0 0 0,1-1 0 0 0,1 0 0 0 0,-1-2 0 0 0,0 0 0 0 0,0-1 0 0 0,-1 1 0 0 0,0 1 0 0 0,0 1 0 0 0,0 1 0 0 0,0 0 0 0 0,0 0 0 0 0,1-1 0 0 0,0 0 0 0 0,-1 0 0 0 0,-1-1 0 0 0,1 1 0 0 0,-3-1 0 0 0,-2 2 0 0 0,0 0 0 0 0,-1-1 0 0 0,0-1 0 0 0,1 0 0 0 0,2 0 0 0 0,-1 0 0 0 0,2 0 0 0 0,-1-1 0 0 0,1-1 0 0 0,0 3 0 0 0,-1 0 0 0 0,0 0 0 0 0,0-1 0 0 0,-2 1 0 0 0,0 0 0 0 0,-2-1 0 0 0,0 0 0 0 0,2-1 0 0 0,1-1 0 0 0,2 0 0 0 0,1-1 0 0 0,1 0 0 0 0,0 0 0 0 0,0-1 0 0 0,0 2 0 0 0,-2 1 0 0 0,-2 0 0 0 0,-2 1 0 0 0,0 0 0 0 0,1 1 0 0 0,0-1 0 0 0,-1 1 0 0 0,0 0 0 0 0,1-2 0 0 0,1 0 0 0 0,2-1 0 0 0,-1-1 0 0 0,1 0 0 0 0,-2 1 0 0 0,-1 1 0 0 0,1 2 0 0 0,-2-1 0 0 0,-2 1 0 0 0,0-1 0 0 0,1-1 0 0 0,1 0 0 0 0,1 2 0 0 0,1 0 0 0 0,1-1 0 0 0,1-2 0 0 0,0 1 0 0 0,0-1 0 0 0,0 1 0 0 0,0 0 0 0 0,-1 2 0 0 0,-1 0 0 0 0,1-1 0 0 0,-1 1 0 0 0,1-2 0 0 0,-1-1 0 0 0,1 1 0 0 0,0 0 0 0 0,-1 0 0 0 0,0 2 0 0 0,-2 0 0 0 0,1-1 0 0 0,0-1 0 0 0,1 0 0 0 0,0-2 0 0 0,0 0 0 0 0,1 0 0 0 0,-1 0 0 0 0,1-1 0 0 0,0 1 0 0 0,0-1 0 0 0,-8 4 0 0 0,-6 3 0 0 0,-5 3 0 0 0,-2 0 0 0 0,1-1 0 0 0,2 0 0 0 0,3-1 0 0 0,4-2 0 0 0,4-1 0 0 0,2 0 0 0 0,3-1 0 0 0,2-2 0 0 0,0 1 0 0 0,-1-1 0 0 0,-1 0 0 0 0,-1 0 0 0 0,-2 0 0 0 0,-3 1 0 0 0,0 1 0 0 0,1 1 0 0 0,2-2 0 0 0,1 0 0 0 0,2 0 0 0 0,1-2 0 0 0,0 1 0 0 0,1-1 0 0 0,0 1 0 0 0,1-1 0 0 0,1 1 0 0 0,-1-1 0 0 0,0 0 0 0 0,0 0 0 0 0,-1 0 0 0 0,-3 0 0 0 0,-3 1 0 0 0,-1 1 0 0 0,-2-1 0 0 0,0 1 0 0 0,-1 0 0 0 0,0-1 0 0 0,1 1 0 0 0,1-2 0 0 0,1 1 0 0 0,1-1 0 0 0,2 0 0 0 0,2 1 0 0 0,-3 0 0 0 0,0 1 0 0 0,0-2 0 0 0,-1 0 0 0 0,1 1 0 0 0,-3 0 0 0 0,0 2 0 0 0,0-2 0 0 0,0 1 0 0 0,1-1 0 0 0,2 0 0 0 0,1-1 0 0 0,2-2 0 0 0,1 1 0 0 0,0 1 0 0 0,0 1 0 0 0,-3 1 0 0 0,1 1 0 0 0,-2 2 0 0 0,0 0 0 0 0,1 0 0 0 0,3-2 0 0 0,1-1 0 0 0,0-2 0 0 0,1-1 0 0 0,-1 1 0 0 0,-1 1 0 0 0,-4 3 0 0 0,-2 1 0 0 0,-4 0 0 0 0,1 1 0 0 0,0-1 0 0 0,1-2 0 0 0,2 0 0 0 0,1-1 0 0 0,2-1 0 0 0,0 2 0 0 0,1 0 0 0 0,0 0 0 0 0,0 3 0 0 0,-2-1 0 0 0,-2 1 0 0 0,-4-2 0 0 0,-3 0 0 0 0,-1-1 0 0 0,0 0 0 0 0,0 1 0 0 0,1-1 0 0 0,2 1 0 0 0,3-1 0 0 0,4-1 0 0 0,2-2 0 0 0,3 1 0 0 0,0-1 0 0 0,1-1 0 0 0,0 1 0 0 0,-1-1 0 0 0,-1 2 0 0 0,-1-1 0 0 0,-1 1 0 0 0,-1-1 0 0 0,1 1 0 0 0,0 0 0 0 0,2 0 0 0 0,-1 1 0 0 0,2-2 0 0 0,1-1 0 0 0,0 2 0 0 0,0 0 0 0 0,0 0 0 0 0,1 0 0 0 0,0 0 0 0 0,0 1 0 0 0,-1 0 0 0 0,1-1 0 0 0,0-1 0 0 0,-1 1 0 0 0,0 0 0 0 0,0-1 0 0 0,0 0 0 0 0,1 2 0 0 0,0-1 0 0 0,2 2 0 0 0,1 0 0 0 0,1 0 0 0 0,0 2 0 0 0,3-1 0 0 0,1-2 0 0 0,1-1 0 0 0,2-1 0 0 0,3 0 0 0 0,0 0 0 0 0,0 0 0 0 0,-1 1 0 0 0,-1-1 0 0 0,0 1 0 0 0,3 2 0 0 0,2 1 0 0 0,2 1 0 0 0,0-2 0 0 0,-1-1 0 0 0,-2-2 0 0 0,-1-2 0 0 0,-3 0 0 0 0,-1 0 0 0 0,0 1 0 0 0,0 0 0 0 0,0-1 0 0 0,-1 0 0 0 0,1 1 0 0 0,-2 0 0 0 0,0 2 0 0 0,1-1 0 0 0,0 1 0 0 0,2 0 0 0 0,-1 1 0 0 0,1-1 0 0 0,-1 0 0 0 0,0 1 0 0 0,0 0 0 0 0,3 1 0 0 0,2 0 0 0 0,0-1 0 0 0,-1 0 0 0 0,0 0 0 0 0,-2 0 0 0 0,1 0 0 0 0,-2-1 0 0 0,1 0 0 0 0,-1 1 0 0 0,0-1 0 0 0,0-1 0 0 0,0 0 0 0 0,2 1 0 0 0,-1 0 0 0 0,0 0 0 0 0,-1 0 0 0 0,0-1 0 0 0,0 0 0 0 0,0 0 0 0 0,0 0 0 0 0,0 0 0 0 0,1-1 0 0 0,0 2 0 0 0,2 0 0 0 0,2-1 0 0 0,2 2 0 0 0,4 2 0 0 0,0 0 0 0 0,1 0 0 0 0,-2-2 0 0 0,-3 0 0 0 0,-2-1 0 0 0,-2-2 0 0 0,-1 0 0 0 0,0 1 0 0 0,-1 0 0 0 0,1 0 0 0 0,0 0 0 0 0,-2 0 0 0 0,1 1 0 0 0,0-1 0 0 0,2 1 0 0 0,2-1 0 0 0,-1 1 0 0 0,1-2 0 0 0,1 0 0 0 0,2 1 0 0 0,4-1 0 0 0,0 0 0 0 0,-1 1 0 0 0,-2-2 0 0 0,-3 1 0 0 0,-3 2 0 0 0,-1-2 0 0 0,-1 2 0 0 0,-1-2 0 0 0,-1 2 0 0 0,-1-2 0 0 0,-1 1 0 0 0,0 0 0 0 0,0 0 0 0 0,2 0 0 0 0,0 2 0 0 0,0-1 0 0 0,0 0 0 0 0,0 1 0 0 0,0 0 0 0 0,0 0 0 0 0,0 1 0 0 0,1 0 0 0 0,0 1 0 0 0,1-2 0 0 0,-1 0 0 0 0,0-1 0 0 0,1 0 0 0 0,-2 0 0 0 0,0-1 0 0 0,-2 0 0 0 0,2 1 0 0 0,0 1 0 0 0,-1 0 0 0 0,1 0 0 0 0,1-2 0 0 0,-2-1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2:10:59.2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27053 12800 16383 0 0,'0'-1'0'0'0,"2"-2"0"0"0,0-1 0 0 0,3-2 0 0 0,1-1 0 0 0,-1 0 0 0 0,1 1 0 0 0,-2 0 0 0 0,1 1 0 0 0,-1 0 0 0 0,0 1 0 0 0,1 0 0 0 0,0 0 0 0 0,2-2 0 0 0,-2 0 0 0 0,2 0 0 0 0,-1-2 0 0 0,1 2 0 0 0,-1 0 0 0 0,1 2 0 0 0,0-1 0 0 0,0 1 0 0 0,0 0 0 0 0,0 0 0 0 0,1-1 0 0 0,-2 1 0 0 0,0 0 0 0 0,-2 0 0 0 0,1 0 0 0 0,-1 2 0 0 0,1-1 0 0 0,-1 0 0 0 0,1 1 0 0 0,1 1 0 0 0,0 1 0 0 0,0 2 0 0 0,-1 3 0 0 0,1 1 0 0 0,0 0 0 0 0,0 2 0 0 0,-1 1 0 0 0,1 1 0 0 0,-1-1 0 0 0,-2 0 0 0 0,1 0 0 0 0,-1-1 0 0 0,0 0 0 0 0,0-1 0 0 0,0 0 0 0 0,0 1 0 0 0,-1-1 0 0 0,2 0 0 0 0,0 2 0 0 0,2 0 0 0 0,-1 0 0 0 0,0-1 0 0 0,-1-1 0 0 0,0-1 0 0 0,-1 0 0 0 0,1 1 0 0 0,1 0 0 0 0,1 0 0 0 0,1-1 0 0 0,0-2 0 0 0,-1 0 0 0 0,-1-1 0 0 0,0 1 0 0 0,0-1 0 0 0,0-1 0 0 0,-1-2 0 0 0,-1-2 0 0 0,1 0 0 0 0,-1-2 0 0 0,-1-2 0 0 0,-1 0 0 0 0,0 0 0 0 0,0-2 0 0 0,-1 1 0 0 0,1 1 0 0 0,0 0 0 0 0,1 0 0 0 0,-1 0 0 0 0,0-1 0 0 0,-1 0 0 0 0,0 0 0 0 0,1 0 0 0 0,-1-2 0 0 0,-1 0 0 0 0,1 0 0 0 0,0 0 0 0 0,0 0 0 0 0,0 1 0 0 0,0 1 0 0 0,0-1 0 0 0,0 1 0 0 0,0 0 0 0 0,0-1 0 0 0,0 1 0 0 0,0 0 0 0 0,-1-1 0 0 0,-1 1 0 0 0,1 0 0 0 0,-2 0 0 0 0,1-1 0 0 0,2 1 0 0 0,5-1 0 0 0,5 2 0 0 0,4 0 0 0 0,3 1 0 0 0,-1 2 0 0 0,-1 1 0 0 0,-1 0 0 0 0,-2 2 0 0 0,-1 0 0 0 0,-2 0 0 0 0,-1 0 0 0 0,-1 1 0 0 0,0-1 0 0 0,0 0 0 0 0,2 0 0 0 0,0 0 0 0 0,0 0 0 0 0,-1 0 0 0 0,1 1 0 0 0,-1 1 0 0 0,-1 0 0 0 0,1-1 0 0 0,-1 0 0 0 0,0-1 0 0 0,1 1 0 0 0,-1-1 0 0 0,0 0 0 0 0,-1 1 0 0 0,0 1 0 0 0,0-1 0 0 0,0 0 0 0 0,2 0 0 0 0,-1-2 0 0 0,-1-1 0 0 0,-2-2 0 0 0,-2-1 0 0 0,-3 0 0 0 0,0-1 0 0 0,-1 0 0 0 0,-1-1 0 0 0,-1 0 0 0 0,1 0 0 0 0,-2 0 0 0 0,1 2 0 0 0,-2-1 0 0 0,-1 0 0 0 0,0 0 0 0 0,0 3 0 0 0,0 0 0 0 0,-1 0 0 0 0,1 1 0 0 0,-1 0 0 0 0,1 1 0 0 0,0 0 0 0 0,-1 1 0 0 0,1 0 0 0 0,-1-1 0 0 0,1-1 0 0 0,1 0 0 0 0,2-3 0 0 0,1 0 0 0 0,1-1 0 0 0,3-1 0 0 0,0 0 0 0 0,4-1 0 0 0,1-1 0 0 0,2-1 0 0 0,0 1 0 0 0,1 0 0 0 0,-1 0 0 0 0,-1 1 0 0 0,-1 2 0 0 0,0 0 0 0 0,-1 0 0 0 0,-1 0 0 0 0,2-2 0 0 0,0 0 0 0 0,-1-1 0 0 0,0 0 0 0 0,-1 1 0 0 0,-1 0 0 0 0,-1 0 0 0 0,-1 1 0 0 0,1-2 0 0 0,1 0 0 0 0,1-1 0 0 0,-2 2 0 0 0,0-1 0 0 0,0 0 0 0 0,-2-1 0 0 0,2 1 0 0 0,0 0 0 0 0,-1 1 0 0 0,0 0 0 0 0,0 0 0 0 0,1 0 0 0 0,0-2 0 0 0,0 1 0 0 0,-1 1 0 0 0,1-1 0 0 0,0 1 0 0 0,0 1 0 0 0,1-1 0 0 0,-1 1 0 0 0,1 0 0 0 0,-2-1 0 0 0,0 1 0 0 0,-1 0 0 0 0,2 0 0 0 0,0-1 0 0 0,-1 1 0 0 0,0 0 0 0 0,0-1 0 0 0,0 1 0 0 0,-1 0 0 0 0,0-1 0 0 0,0 1 0 0 0,0-2 0 0 0,0 0 0 0 0,0 0 0 0 0,0 0 0 0 0,0 1 0 0 0,-1 0 0 0 0,1 0 0 0 0,0 0 0 0 0,0 1 0 0 0,0 0 0 0 0,0 0 0 0 0,0-1 0 0 0,0 1 0 0 0,0-2 0 0 0,0 0 0 0 0,0 0 0 0 0,0 0 0 0 0,0 1 0 0 0,0 0 0 0 0,0-1 0 0 0,0-1 0 0 0,0 1 0 0 0,0 0 0 0 0,0 1 0 0 0,0 0 0 0 0,0-1 0 0 0,-1 0 0 0 0,0 0 0 0 0,-2 0 0 0 0,0 1 0 0 0,0 0 0 0 0,0 0 0 0 0,0 1 0 0 0,0-1 0 0 0,0 1 0 0 0,-1 0 0 0 0,-1 1 0 0 0,1 0 0 0 0,-1 2 0 0 0,0 1 0 0 0,-1 1 0 0 0,-1 1 0 0 0,1 0 0 0 0,-2 1 0 0 0,1 0 0 0 0,0 1 0 0 0,-1-1 0 0 0,1 1 0 0 0,-1 1 0 0 0,1 1 0 0 0,-1 1 0 0 0,1 1 0 0 0,0-1 0 0 0,-2 3 0 0 0,0 0 0 0 0,0 0 0 0 0,0-2 0 0 0,0 1 0 0 0,1-1 0 0 0,1 1 0 0 0,-1-1 0 0 0,1 0 0 0 0,1 1 0 0 0,0-1 0 0 0,1-1 0 0 0,-1 2 0 0 0,-1-2 0 0 0,1 0 0 0 0,-1-2 0 0 0,1 1 0 0 0,0-1 0 0 0,1 1 0 0 0,1 0 0 0 0,-1 0 0 0 0,-1 1 0 0 0,1-1 0 0 0,0 1 0 0 0,1 0 0 0 0,0 1 0 0 0,-1-1 0 0 0,1 1 0 0 0,-1-1 0 0 0,1 0 0 0 0,0 1 0 0 0,0 0 0 0 0,0 2 0 0 0,1 0 0 0 0,-1-2 0 0 0,1 1 0 0 0,0 0 0 0 0,0 0 0 0 0,0 1 0 0 0,1 0 0 0 0,1 0 0 0 0,0 0 0 0 0,1 0 0 0 0,0 1 0 0 0,-2-1 0 0 0,1 0 0 0 0,-1 1 0 0 0,1-1 0 0 0,-1 1 0 0 0,-1-1 0 0 0,-1 0 0 0 0,0 1 0 0 0,-1-1 0 0 0,0 0 0 0 0,2 1 0 0 0,0-1 0 0 0,0 0 0 0 0,0 1 0 0 0,-2-1 0 0 0,0 0 0 0 0,2 1 0 0 0,-1-1 0 0 0,1 0 0 0 0,-1 1 0 0 0,1-1 0 0 0,-2 2 0 0 0,-1 0 0 0 0,2 0 0 0 0,0-1 0 0 0,0-2 0 0 0,0 0 0 0 0,0-2 0 0 0,2 1 0 0 0,0 1 0 0 0,0-1 0 0 0,0-1 0 0 0,-1 1 0 0 0,-1-2 0 0 0,-2-1 0 0 0,0-1 0 0 0,-1-2 0 0 0,0-1 0 0 0,0 1 0 0 0,-1-1 0 0 0,1 1 0 0 0,-1 0 0 0 0,1 1 0 0 0,-1 0 0 0 0,1 0 0 0 0,0 0 0 0 0,-1 0 0 0 0,1 0 0 0 0,0 0 0 0 0,-1 0 0 0 0,1 0 0 0 0,0 0 0 0 0,-1 0 0 0 0,1 0 0 0 0,0 0 0 0 0,-1 0 0 0 0,1 0 0 0 0,0 0 0 0 0,-2 0 0 0 0,0 0 0 0 0,-1 0 0 0 0,2 0 0 0 0,-1 0 0 0 0,1 0 0 0 0,1 0 0 0 0,-1 1 0 0 0,2 2 0 0 0,2 2 0 0 0,1 0 0 0 0,0 2 0 0 0,1 0 0 0 0,-1 1 0 0 0,0-1 0 0 0,1 1 0 0 0,1 0 0 0 0,0-1 0 0 0,0 1 0 0 0,1-1 0 0 0,0 0 0 0 0,0 1 0 0 0,0-1 0 0 0,0 0 0 0 0,2 1 0 0 0,-1-1 0 0 0,1 0 0 0 0,-1 1 0 0 0,1-1 0 0 0,2 0 0 0 0,-1 1 0 0 0,0-1 0 0 0,0 0 0 0 0,-2 1 0 0 0,0-1 0 0 0,-1 0 0 0 0,0 1 0 0 0,0-1 0 0 0,0 0 0 0 0,0 1 0 0 0,0-1 0 0 0,0 0 0 0 0,0 1 0 0 0,0-1 0 0 0,0 0 0 0 0,0 1 0 0 0,0-1 0 0 0,0 0 0 0 0,0 1 0 0 0,0-1 0 0 0,0 0 0 0 0,0 1 0 0 0,0-1 0 0 0,0 0 0 0 0,0 1 0 0 0,0-1 0 0 0,0 0 0 0 0,0 1 0 0 0,0-1 0 0 0,0 0 0 0 0,0 1 0 0 0,1-1 0 0 0,0 0 0 0 0,1 1 0 0 0,1-1 0 0 0,-1 0 0 0 0,0 1 0 0 0,1-2 0 0 0,1-2 0 0 0,0 0 0 0 0,-1 1 0 0 0,-1 0 0 0 0,0 1 0 0 0,-2-1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2:10:59.2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26652 11757 16383 0 0,'-2'0'0'0'0,"0"0"0"0"0,-2 2 0 0 0,0-1 0 0 0,-1 1 0 0 0,-1-1 0 0 0,0 1 0 0 0,-3 0 0 0 0,-3 2 0 0 0,-2 0 0 0 0,0 1 0 0 0,0-2 0 0 0,2 1 0 0 0,1-1 0 0 0,2 0 0 0 0,1-2 0 0 0,0 0 0 0 0,1 0 0 0 0,0-1 0 0 0,0 0 0 0 0,-1 0 0 0 0,1 0 0 0 0,0-1 0 0 0,0 1 0 0 0,1-1 0 0 0,0-2 0 0 0,2-2 0 0 0,1 0 0 0 0,1-2 0 0 0,1 0 0 0 0,0-1 0 0 0,1 1 0 0 0,-1-1 0 0 0,0 0 0 0 0,-1 1 0 0 0,1-1 0 0 0,-1 1 0 0 0,0 0 0 0 0,0-1 0 0 0,1 1 0 0 0,0 0 0 0 0,1-1 0 0 0,-1 1 0 0 0,0 0 0 0 0,-1-1 0 0 0,1 1 0 0 0,0 0 0 0 0,0-1 0 0 0,-1 1 0 0 0,0 0 0 0 0,1-1 0 0 0,-1 1 0 0 0,1 0 0 0 0,1-1 0 0 0,0 1 0 0 0,0 0 0 0 0,0 0 0 0 0,0-1 0 0 0,0 1 0 0 0,0-2 0 0 0,0-2 0 0 0,0 0 0 0 0,0 1 0 0 0,0 0 0 0 0,0-1 0 0 0,0 1 0 0 0,0 0 0 0 0,0 1 0 0 0,0 1 0 0 0,0 0 0 0 0,0 1 0 0 0,0-1 0 0 0,0 1 0 0 0,0 0 0 0 0,0-2 0 0 0,0 0 0 0 0,0 0 0 0 0,0 0 0 0 0,0 1 0 0 0,0 0 0 0 0,0 0 0 0 0,0 1 0 0 0,0-1 0 0 0,0 1 0 0 0,0 0 0 0 0,0 0 0 0 0,0-1 0 0 0,0 1 0 0 0,0 0 0 0 0,0-1 0 0 0,0 1 0 0 0,0 0 0 0 0,1 1 0 0 0,2 1 0 0 0,0 1 0 0 0,2 1 0 0 0,0-1 0 0 0,1 1 0 0 0,0 0 0 0 0,1-2 0 0 0,1 0 0 0 0,-1 0 0 0 0,1 0 0 0 0,-1 1 0 0 0,-1-1 0 0 0,0 2 0 0 0,0 0 0 0 0,0 0 0 0 0,0-1 0 0 0,0-1 0 0 0,-1-1 0 0 0,1 1 0 0 0,0-1 0 0 0,1 2 0 0 0,-1-1 0 0 0,1 0 0 0 0,1 1 0 0 0,-1-1 0 0 0,2 0 0 0 0,0 0 0 0 0,1 2 0 0 0,-2-1 0 0 0,0-1 0 0 0,-2 1 0 0 0,0 1 0 0 0,0 1 0 0 0,2 0 0 0 0,4-1 0 0 0,2 0 0 0 0,2 0 0 0 0,3-3 0 0 0,-2 1 0 0 0,-1 0 0 0 0,-3 1 0 0 0,-3 1 0 0 0,-3 0 0 0 0,0-1 0 0 0,-1 1 0 0 0,0 1 0 0 0,-1-1 0 0 0,0 0 0 0 0,0 1 0 0 0,1 0 0 0 0,3-2 0 0 0,1 0 0 0 0,1 0 0 0 0,-1 0 0 0 0,-1 1 0 0 0,0-1 0 0 0,0 0 0 0 0,1 0 0 0 0,-1 0 0 0 0,1 0 0 0 0,2 0 0 0 0,0 0 0 0 0,-2 1 0 0 0,0 0 0 0 0,-1 0 0 0 0,0 1 0 0 0,-2 0 0 0 0,1 0 0 0 0,-1 0 0 0 0,-1-1 0 0 0,-1 0 0 0 0,1 0 0 0 0,0-1 0 0 0,0 1 0 0 0,1-1 0 0 0,0 0 0 0 0,0 1 0 0 0,0 0 0 0 0,0 0 0 0 0,-2 0 0 0 0,1 1 0 0 0,2-1 0 0 0,0 0 0 0 0,1 1 0 0 0,-1 1 0 0 0,1 0 0 0 0,-1 0 0 0 0,-1 1 0 0 0,1 0 0 0 0,-1 0 0 0 0,1 0 0 0 0,-1-1 0 0 0,0 0 0 0 0,0-1 0 0 0,1 0 0 0 0,-1-2 0 0 0,-1-1 0 0 0,0 0 0 0 0,-2 2 0 0 0,1 4 0 0 0,-2 1 0 0 0,0 3 0 0 0,-2 1 0 0 0,0 3 0 0 0,0 1 0 0 0,-1-1 0 0 0,0 1 0 0 0,-1-1 0 0 0,1 0 0 0 0,0 1 0 0 0,0 0 0 0 0,0 0 0 0 0,0 0 0 0 0,0-1 0 0 0,0 0 0 0 0,0-1 0 0 0,0 0 0 0 0,1-2 0 0 0,1 0 0 0 0,-1 0 0 0 0,1 0 0 0 0,0 0 0 0 0,0 1 0 0 0,0 0 0 0 0,-1 0 0 0 0,0 0 0 0 0,0 1 0 0 0,-1-1 0 0 0,0 0 0 0 0,0 1 0 0 0,0-1 0 0 0,0 0 0 0 0,0 1 0 0 0,0-1 0 0 0,0 0 0 0 0,0 1 0 0 0,-1-1 0 0 0,1 0 0 0 0,0 1 0 0 0,1-1 0 0 0,-1 0 0 0 0,0 1 0 0 0,0-1 0 0 0,-2 0 0 0 0,1 1 0 0 0,-1-1 0 0 0,1 0 0 0 0,-1 1 0 0 0,-1-1 0 0 0,0 0 0 0 0,-1 1 0 0 0,0 1 0 0 0,-1 0 0 0 0,1 0 0 0 0,1 0 0 0 0,0-2 0 0 0,-1-2 0 0 0,0-1 0 0 0,-1 0 0 0 0,0-1 0 0 0,0 0 0 0 0,0 1 0 0 0,-1-1 0 0 0,1-1 0 0 0,-1 0 0 0 0,-1-1 0 0 0,0-1 0 0 0,0 0 0 0 0,0 0 0 0 0,-1 0 0 0 0,1 0 0 0 0,-1 0 0 0 0,1 0 0 0 0,1 1 0 0 0,0 1 0 0 0,0-1 0 0 0,0 2 0 0 0,0-1 0 0 0,-1 2 0 0 0,0-1 0 0 0,-2 1 0 0 0,0 1 0 0 0,0 1 0 0 0,0-1 0 0 0,1-1 0 0 0,1 0 0 0 0,1-1 0 0 0,0 1 0 0 0,0-1 0 0 0,1 1 0 0 0,1 0 0 0 0,1 2 0 0 0,2 0 0 0 0,0 1 0 0 0,1 0 0 0 0,0 0 0 0 0,1 1 0 0 0,-1-1 0 0 0,0 1 0 0 0,0-1 0 0 0,0 1 0 0 0,0-1 0 0 0,0 0 0 0 0,0 1 0 0 0,0-1 0 0 0,0 0 0 0 0,0 1 0 0 0,0 1 0 0 0,0 0 0 0 0,0 0 0 0 0,2 0 0 0 0,-1-1 0 0 0,1 0 0 0 0,-1 0 0 0 0,0-1 0 0 0,0 1 0 0 0,-1-1 0 0 0,0 0 0 0 0,0 0 0 0 0,0 1 0 0 0,0-1 0 0 0,0 0 0 0 0,-1-1 0 0 0,-2 0 0 0 0,-2-2 0 0 0,-1 0 0 0 0,0-2 0 0 0,-2-1 0 0 0,1-1 0 0 0,-1 0 0 0 0,1 0 0 0 0,-1-1 0 0 0,1 1 0 0 0,-1 0 0 0 0,1 0 0 0 0,-1 0 0 0 0,1 0 0 0 0,0 0 0 0 0,-1 0 0 0 0,1 0 0 0 0,0 0 0 0 0,-1 0 0 0 0,1 0 0 0 0,0 0 0 0 0,-1 0 0 0 0,1 0 0 0 0,0 1 0 0 0,-1 1 0 0 0,1-1 0 0 0,0 1 0 0 0,1-2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2:10:59.2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16143 12851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2:10:59.2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16430 12226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2:10:59.2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15671 11903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8T12:10:59.2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19649 11897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3C94-625E-6FD1-DEEE-2A988AE0B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CBA93-F87E-D5D8-49AA-3704FBFD1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22F04-8F33-269B-4153-006B131C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BAA7E-041E-7443-868C-3EE1378FC10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1B72A-5C95-59F6-654E-7B8EE7443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34BF4-3C47-40D0-8D2D-2C062D01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E607-3B64-3446-925C-61A113E71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37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1CCF-B5B5-5F64-3CE6-D0C72FEF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E159D-F0AA-132B-B21C-B1B3029CC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829D4-D1A2-07DC-45CB-AEA14DE62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BAA7E-041E-7443-868C-3EE1378FC10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94F2C-EE9A-101E-ADE8-EAEB16257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C634C-9700-E083-06B1-9D115AA01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E607-3B64-3446-925C-61A113E71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94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31DFF-1FA6-6C24-2093-08932E9EA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75460-AA18-CEC8-0902-FD4DF06D9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D4224-7015-5C5D-1213-FB34C9D7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BAA7E-041E-7443-868C-3EE1378FC10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D7CC8-D88B-B0D2-1C8E-7C0F38496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D70F0-6AC4-5D07-90BB-1424CAA20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E607-3B64-3446-925C-61A113E71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131EF-2BC9-26C0-D33B-4420CD39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BFC78-5965-56AB-53FE-6D75B1571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5013C-8967-4E1D-D8B8-BA453138B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BAA7E-041E-7443-868C-3EE1378FC10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A574B-CCDB-E1CB-5759-826315DFB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9BFA0-658E-75CD-226F-1FC671E2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E607-3B64-3446-925C-61A113E71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23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07EA-F7F8-EE2E-BB06-ACA92D5F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633DB-A697-4213-5333-D982D8C64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EF894-92B9-9533-E3EC-4B143059F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BAA7E-041E-7443-868C-3EE1378FC10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82CFD-6D68-C9FD-AF52-D15FB791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3D7EA-FD96-BB82-14EC-246FDD91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E607-3B64-3446-925C-61A113E71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40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0B3A8-9F5F-C1A3-CD94-73EEC9CC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6A025-4D26-6784-5449-0F23498EE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291BE-A4DE-790D-4201-F33CC6776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50A6A-0E6D-B94D-D356-9D32AE793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BAA7E-041E-7443-868C-3EE1378FC10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A7C47-99DD-B5C7-0D78-FDA8789A5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40BCF-6BA6-4D39-CD58-34380CA0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E607-3B64-3446-925C-61A113E71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1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D403-D4D3-8312-6656-EE6007FC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E61CF-0654-6615-D046-669F1C760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9E4A1-EB8E-6213-04A5-FA5E19C66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F0E86-FF42-E8BE-9535-E7BECB511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DBDE3B-AF30-53B9-DCBB-B6AE83FFC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FFA105-4436-E814-98DD-79BC8F3EE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BAA7E-041E-7443-868C-3EE1378FC10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C77766-7AF3-CC18-B281-3740C63AF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B78AF9-24C5-E95D-1032-0CA60E19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E607-3B64-3446-925C-61A113E71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77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56D9-8182-8A5B-6557-2308EFF85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D0443-72C2-C101-087D-F22370B2D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BAA7E-041E-7443-868C-3EE1378FC10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607D4-DDD9-0351-397F-52703C09B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89857-0642-6AA9-08ED-429D031B5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E607-3B64-3446-925C-61A113E71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3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583070-7A9F-0388-BD6D-D8DF43718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BAA7E-041E-7443-868C-3EE1378FC10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F37A4-0D48-840A-637E-E53F2CF3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596EE-B6A3-53EC-F2C5-9FE19B44C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E607-3B64-3446-925C-61A113E71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80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8D22-254F-D3D8-31DA-21500386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C643D-6199-427E-7FD1-054B6A1DD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CF419-7550-53B3-0739-679E68151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64415-C6CC-3C5F-582A-A5B8C89DA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BAA7E-041E-7443-868C-3EE1378FC10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1ED34-2477-F0D1-59AF-EB5B926ED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1A111-01D3-B519-15FB-50C7C877E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E607-3B64-3446-925C-61A113E71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94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D572-F7CA-341D-67C9-A78F5B8B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17A361-E2AA-0211-6561-75A80E837A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5E623-26CA-6931-CE78-8DF0D3C6A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B4A65-B1ED-DD7C-7E7F-38C02333A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BAA7E-041E-7443-868C-3EE1378FC10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3BC69-6D61-2435-E637-EF92242B0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20B2-905E-3BFF-9C05-8969C6CF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BE607-3B64-3446-925C-61A113E71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4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C6BF25-9006-A40A-490B-FDFA9F507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351D2-D407-5556-3216-1C160D79A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9B8F8-F7DD-4230-4512-763F13FF2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ABAA7E-041E-7443-868C-3EE1378FC104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D5A8A-611E-9378-C2F6-05A1C5DB0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6428A-4EEC-C729-1FA7-EE97B93AE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8BE607-3B64-3446-925C-61A113E71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9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6.wdp"/><Relationship Id="rId7" Type="http://schemas.openxmlformats.org/officeDocument/2006/relationships/customXml" Target="../ink/ink1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6.png"/><Relationship Id="rId4" Type="http://schemas.openxmlformats.org/officeDocument/2006/relationships/image" Target="../media/image34.jpeg"/><Relationship Id="rId9" Type="http://schemas.openxmlformats.org/officeDocument/2006/relationships/customXml" Target="../ink/ink1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5.wdp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3.xml"/><Relationship Id="rId18" Type="http://schemas.openxmlformats.org/officeDocument/2006/relationships/image" Target="../media/image30.png"/><Relationship Id="rId26" Type="http://schemas.openxmlformats.org/officeDocument/2006/relationships/customXml" Target="../ink/ink12.xml"/><Relationship Id="rId3" Type="http://schemas.microsoft.com/office/2007/relationships/hdphoto" Target="../media/hdphoto5.wdp"/><Relationship Id="rId21" Type="http://schemas.openxmlformats.org/officeDocument/2006/relationships/customXml" Target="../ink/ink7.xml"/><Relationship Id="rId7" Type="http://schemas.openxmlformats.org/officeDocument/2006/relationships/image" Target="../media/image20.png"/><Relationship Id="rId12" Type="http://schemas.openxmlformats.org/officeDocument/2006/relationships/image" Target="../media/image27.png"/><Relationship Id="rId17" Type="http://schemas.openxmlformats.org/officeDocument/2006/relationships/customXml" Target="../ink/ink5.xml"/><Relationship Id="rId25" Type="http://schemas.openxmlformats.org/officeDocument/2006/relationships/customXml" Target="../ink/ink11.xml"/><Relationship Id="rId2" Type="http://schemas.openxmlformats.org/officeDocument/2006/relationships/image" Target="../media/image7.png"/><Relationship Id="rId16" Type="http://schemas.openxmlformats.org/officeDocument/2006/relationships/image" Target="../media/image29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customXml" Target="../ink/ink2.xml"/><Relationship Id="rId24" Type="http://schemas.openxmlformats.org/officeDocument/2006/relationships/customXml" Target="../ink/ink10.xml"/><Relationship Id="rId5" Type="http://schemas.openxmlformats.org/officeDocument/2006/relationships/image" Target="../media/image18.png"/><Relationship Id="rId15" Type="http://schemas.openxmlformats.org/officeDocument/2006/relationships/customXml" Target="../ink/ink4.xml"/><Relationship Id="rId23" Type="http://schemas.openxmlformats.org/officeDocument/2006/relationships/customXml" Target="../ink/ink9.xml"/><Relationship Id="rId10" Type="http://schemas.openxmlformats.org/officeDocument/2006/relationships/image" Target="../media/image26.png"/><Relationship Id="rId19" Type="http://schemas.openxmlformats.org/officeDocument/2006/relationships/customXml" Target="../ink/ink6.xml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28.png"/><Relationship Id="rId22" Type="http://schemas.openxmlformats.org/officeDocument/2006/relationships/customXml" Target="../ink/ink8.xml"/><Relationship Id="rId27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snowy area&#10;&#10;AI-generated content may be incorrect.">
            <a:extLst>
              <a:ext uri="{FF2B5EF4-FFF2-40B4-BE49-F238E27FC236}">
                <a16:creationId xmlns:a16="http://schemas.microsoft.com/office/drawing/2014/main" id="{E856E243-5977-614D-8CA2-B701754DFA2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</a14:imgLayer>
                </a14:imgProps>
              </a:ext>
            </a:extLst>
          </a:blip>
          <a:srcRect l="5703" r="5703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effectLst>
            <a:outerShdw blurRad="467344" dir="5400000" sx="98000" sy="98000" algn="ctr" rotWithShape="0">
              <a:srgbClr val="000000">
                <a:alpha val="43137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F0D15-78E2-8A74-82BE-FC1E39EAA9B0}"/>
              </a:ext>
            </a:extLst>
          </p:cNvPr>
          <p:cNvSpPr txBox="1"/>
          <p:nvPr/>
        </p:nvSpPr>
        <p:spPr>
          <a:xfrm>
            <a:off x="320259" y="355044"/>
            <a:ext cx="4976950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TEXTURE</a:t>
            </a:r>
            <a:endParaRPr lang="en-US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B23F76-4742-1150-1B60-C251037D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900" y="2959100"/>
            <a:ext cx="939800" cy="144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6CDB27-8B4E-5E54-8ED6-48B1D90E1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00" y="3340100"/>
            <a:ext cx="3556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549647-D401-D450-5918-D1521F60494C}"/>
              </a:ext>
            </a:extLst>
          </p:cNvPr>
          <p:cNvSpPr txBox="1"/>
          <p:nvPr/>
        </p:nvSpPr>
        <p:spPr>
          <a:xfrm>
            <a:off x="2808734" y="1186041"/>
            <a:ext cx="497695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rPr>
              <a:t>by Press F to Backprop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82B71C-E6C5-C943-19DC-40FA6ED63D0C}"/>
              </a:ext>
            </a:extLst>
          </p:cNvPr>
          <p:cNvSpPr>
            <a:spLocks/>
          </p:cNvSpPr>
          <p:nvPr/>
        </p:nvSpPr>
        <p:spPr>
          <a:xfrm>
            <a:off x="2294970" y="5150592"/>
            <a:ext cx="7602058" cy="67606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6888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3ED60-C819-B075-2151-A894D066171D}"/>
              </a:ext>
            </a:extLst>
          </p:cNvPr>
          <p:cNvSpPr txBox="1"/>
          <p:nvPr/>
        </p:nvSpPr>
        <p:spPr>
          <a:xfrm>
            <a:off x="2535031" y="5324652"/>
            <a:ext cx="6598758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A T</a:t>
            </a:r>
            <a:r>
              <a:rPr lang="en-US" sz="1600" b="0" i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ext-Driven </a:t>
            </a:r>
            <a:r>
              <a:rPr lang="en-US"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US" sz="1600" b="0" i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dventure </a:t>
            </a:r>
            <a:r>
              <a:rPr lang="en-US"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  <a:r>
              <a:rPr lang="en-US" sz="1600" b="0" i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 </a:t>
            </a:r>
            <a:r>
              <a:rPr lang="en-US"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  <a:r>
              <a:rPr lang="en-US" sz="1600" b="0" i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uided by an AI </a:t>
            </a:r>
            <a:r>
              <a:rPr lang="en-US"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US" sz="1600" b="0" i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ompanion</a:t>
            </a:r>
            <a:endParaRPr lang="en-US" sz="16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4A05F-9BAC-9DFF-B06A-B2E436A089D8}"/>
              </a:ext>
            </a:extLst>
          </p:cNvPr>
          <p:cNvSpPr txBox="1"/>
          <p:nvPr/>
        </p:nvSpPr>
        <p:spPr>
          <a:xfrm>
            <a:off x="2441156" y="5271849"/>
            <a:ext cx="41137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</a:p>
        </p:txBody>
      </p:sp>
      <p:pic>
        <p:nvPicPr>
          <p:cNvPr id="14" name="Graphic 13" descr="Send with solid fill">
            <a:extLst>
              <a:ext uri="{FF2B5EF4-FFF2-40B4-BE49-F238E27FC236}">
                <a16:creationId xmlns:a16="http://schemas.microsoft.com/office/drawing/2014/main" id="{ABCD1E0E-CEB7-B3B1-C2F6-A213F03691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27664" y="5263096"/>
            <a:ext cx="40011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Szabadkéz 1">
                <a:extLst>
                  <a:ext uri="{FF2B5EF4-FFF2-40B4-BE49-F238E27FC236}">
                    <a16:creationId xmlns:a16="http://schemas.microsoft.com/office/drawing/2014/main" id="{311DB3EC-C89E-E775-2EB3-673CCBFE5FAE}"/>
                  </a:ext>
                </a:extLst>
              </p14:cNvPr>
              <p14:cNvContentPartPr/>
              <p14:nvPr/>
            </p14:nvContentPartPr>
            <p14:xfrm>
              <a:off x="4221946" y="-591050"/>
              <a:ext cx="10732" cy="10732"/>
            </p14:xfrm>
          </p:contentPart>
        </mc:Choice>
        <mc:Fallback>
          <p:pic>
            <p:nvPicPr>
              <p:cNvPr id="2" name="Szabadkéz 1">
                <a:extLst>
                  <a:ext uri="{FF2B5EF4-FFF2-40B4-BE49-F238E27FC236}">
                    <a16:creationId xmlns:a16="http://schemas.microsoft.com/office/drawing/2014/main" id="{311DB3EC-C89E-E775-2EB3-673CCBFE5F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85346" y="-1127650"/>
                <a:ext cx="1073200" cy="107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073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531 -0.08102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531 -0.08102 L -0.28685 -0.08056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8685 -0.08056 L 0 0 " pathEditMode="relative" rAng="0" ptsTypes="AA">
                                      <p:cBhvr>
                                        <p:cTn id="14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36" y="40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6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90E1D-B1B0-39A7-2BFE-73F89EF6C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snowy area&#10;&#10;AI-generated content may be incorrect.">
            <a:extLst>
              <a:ext uri="{FF2B5EF4-FFF2-40B4-BE49-F238E27FC236}">
                <a16:creationId xmlns:a16="http://schemas.microsoft.com/office/drawing/2014/main" id="{FEF3746C-7BD1-1DC0-C45C-DB959AD194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</a:extLst>
          </a:blip>
          <a:srcRect l="5703" r="57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7B0978-4E52-7AB5-5853-B7045CE58D42}"/>
              </a:ext>
            </a:extLst>
          </p:cNvPr>
          <p:cNvSpPr txBox="1"/>
          <p:nvPr/>
        </p:nvSpPr>
        <p:spPr>
          <a:xfrm>
            <a:off x="2718337" y="2768808"/>
            <a:ext cx="6756400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0" b="1" spc="-150">
                <a:solidFill>
                  <a:schemeClr val="bg1"/>
                </a:solidFill>
                <a:latin typeface="Verdana"/>
                <a:ea typeface="Verdana"/>
              </a:rPr>
              <a:t>Our Vision</a:t>
            </a:r>
            <a:endParaRPr lang="hu-HU" sz="8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21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531 -0.08102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531 -0.08102 L -0.28685 -0.08056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8685 -0.08056 L 0 0 " pathEditMode="relative" rAng="0" ptsTypes="AA">
                                      <p:cBhvr>
                                        <p:cTn id="14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36" y="40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6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C0DE6-0D0B-2869-53DD-619C46816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snowy area&#10;&#10;AI-generated content may be incorrect.">
            <a:extLst>
              <a:ext uri="{FF2B5EF4-FFF2-40B4-BE49-F238E27FC236}">
                <a16:creationId xmlns:a16="http://schemas.microsoft.com/office/drawing/2014/main" id="{D4035A71-8630-E78B-884A-44E27EB38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</a:extLst>
          </a:blip>
          <a:srcRect l="5703" r="57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Kép 2" descr="A képen képernyőkép, 3D modellezés, Számítógépes játék, Digitális képszerkeszt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243BA6E-298F-A4CC-C15A-208AEDA56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589" y="729802"/>
            <a:ext cx="10190822" cy="5752564"/>
          </a:xfrm>
          <a:prstGeom prst="rect">
            <a:avLst/>
          </a:prstGeom>
        </p:spPr>
      </p:pic>
      <p:pic>
        <p:nvPicPr>
          <p:cNvPr id="6" name="Kép 5" descr="A képen anime, rajzfilm, manga, Számítógépes grafika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538B3F9-C955-4D36-CC48-7723E52EE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25" y="3208985"/>
            <a:ext cx="3434366" cy="3434366"/>
          </a:xfrm>
          <a:prstGeom prst="rect">
            <a:avLst/>
          </a:prstGeom>
        </p:spPr>
      </p:pic>
      <p:pic>
        <p:nvPicPr>
          <p:cNvPr id="8" name="Kép 7" descr="A képen Emberi arc, ruházat, személy, Kitalált szerepl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2A2C045-F5A4-2F93-E53F-440E8DDAD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9254" y="2452352"/>
            <a:ext cx="4056846" cy="4030015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B74C780-A741-20AE-433F-EE4AAEF1EFE1}"/>
              </a:ext>
            </a:extLst>
          </p:cNvPr>
          <p:cNvSpPr txBox="1"/>
          <p:nvPr/>
        </p:nvSpPr>
        <p:spPr>
          <a:xfrm>
            <a:off x="2151843" y="2838718"/>
            <a:ext cx="837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>
                <a:solidFill>
                  <a:schemeClr val="bg1"/>
                </a:solidFill>
              </a:rPr>
              <a:t>Swifty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65AA686-F0B5-5519-0BCD-39C418535AA4}"/>
              </a:ext>
            </a:extLst>
          </p:cNvPr>
          <p:cNvSpPr txBox="1"/>
          <p:nvPr/>
        </p:nvSpPr>
        <p:spPr>
          <a:xfrm>
            <a:off x="9841603" y="2452352"/>
            <a:ext cx="837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>
                <a:solidFill>
                  <a:schemeClr val="bg1"/>
                </a:solidFill>
              </a:rPr>
              <a:t>You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13ECF7E2-A419-3B09-73BC-8846B65B6739}"/>
              </a:ext>
            </a:extLst>
          </p:cNvPr>
          <p:cNvSpPr/>
          <p:nvPr/>
        </p:nvSpPr>
        <p:spPr>
          <a:xfrm>
            <a:off x="4421745" y="4808113"/>
            <a:ext cx="3348507" cy="4292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err="1"/>
              <a:t>Checking</a:t>
            </a:r>
            <a:r>
              <a:rPr lang="hu-HU"/>
              <a:t> </a:t>
            </a:r>
            <a:r>
              <a:rPr lang="hu-HU" err="1"/>
              <a:t>for</a:t>
            </a:r>
            <a:r>
              <a:rPr lang="hu-HU"/>
              <a:t> </a:t>
            </a:r>
            <a:r>
              <a:rPr lang="hu-HU" err="1"/>
              <a:t>intruders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9B98AFAF-49F1-4101-A61C-144D99F4E59D}"/>
              </a:ext>
            </a:extLst>
          </p:cNvPr>
          <p:cNvSpPr/>
          <p:nvPr/>
        </p:nvSpPr>
        <p:spPr>
          <a:xfrm>
            <a:off x="4421745" y="5350098"/>
            <a:ext cx="3348507" cy="4292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/>
              <a:t>I </a:t>
            </a:r>
            <a:r>
              <a:rPr lang="hu-HU" err="1"/>
              <a:t>was</a:t>
            </a:r>
            <a:r>
              <a:rPr lang="hu-HU"/>
              <a:t> </a:t>
            </a:r>
            <a:r>
              <a:rPr lang="hu-HU" err="1"/>
              <a:t>missing</a:t>
            </a:r>
            <a:r>
              <a:rPr lang="hu-HU"/>
              <a:t> </a:t>
            </a:r>
            <a:r>
              <a:rPr lang="hu-HU" err="1"/>
              <a:t>you</a:t>
            </a: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BBA12308-4D2B-1BB7-DF5B-2C64F52FF773}"/>
              </a:ext>
            </a:extLst>
          </p:cNvPr>
          <p:cNvSpPr/>
          <p:nvPr/>
        </p:nvSpPr>
        <p:spPr>
          <a:xfrm>
            <a:off x="4421744" y="5902816"/>
            <a:ext cx="3348507" cy="4292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err="1"/>
              <a:t>Leave</a:t>
            </a:r>
            <a:r>
              <a:rPr lang="hu-HU"/>
              <a:t> </a:t>
            </a:r>
            <a:r>
              <a:rPr lang="hu-HU" err="1"/>
              <a:t>me</a:t>
            </a:r>
            <a:r>
              <a:rPr lang="hu-HU"/>
              <a:t> </a:t>
            </a:r>
            <a:r>
              <a:rPr lang="hu-HU" err="1"/>
              <a:t>alone</a:t>
            </a:r>
            <a:r>
              <a:rPr lang="hu-HU"/>
              <a:t>!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DB8F4A1F-887A-ADD7-1039-88854D3ED209}"/>
              </a:ext>
            </a:extLst>
          </p:cNvPr>
          <p:cNvSpPr txBox="1"/>
          <p:nvPr/>
        </p:nvSpPr>
        <p:spPr>
          <a:xfrm>
            <a:off x="1006520" y="-16249"/>
            <a:ext cx="9122892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1" spc="-150">
                <a:solidFill>
                  <a:schemeClr val="bg1"/>
                </a:solidFill>
                <a:latin typeface="Verdana"/>
                <a:ea typeface="Verdana"/>
              </a:rPr>
              <a:t>Fully AI Generated Scenes</a:t>
            </a:r>
            <a:endParaRPr lang="hu-HU">
              <a:solidFill>
                <a:schemeClr val="bg1"/>
              </a:solidFill>
            </a:endParaRPr>
          </a:p>
        </p:txBody>
      </p:sp>
      <p:sp>
        <p:nvSpPr>
          <p:cNvPr id="9" name="Beszédbuborék: lekerekített sarkú téglalap 8">
            <a:extLst>
              <a:ext uri="{FF2B5EF4-FFF2-40B4-BE49-F238E27FC236}">
                <a16:creationId xmlns:a16="http://schemas.microsoft.com/office/drawing/2014/main" id="{6EDA49AC-3C53-A92B-5546-F8BBB30B913C}"/>
              </a:ext>
            </a:extLst>
          </p:cNvPr>
          <p:cNvSpPr/>
          <p:nvPr/>
        </p:nvSpPr>
        <p:spPr>
          <a:xfrm>
            <a:off x="3047999" y="2065985"/>
            <a:ext cx="1749380" cy="1148366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err="1"/>
              <a:t>What</a:t>
            </a:r>
            <a:r>
              <a:rPr lang="hu-HU"/>
              <a:t> </a:t>
            </a:r>
            <a:r>
              <a:rPr lang="hu-HU" err="1"/>
              <a:t>are</a:t>
            </a:r>
            <a:r>
              <a:rPr lang="hu-HU"/>
              <a:t> </a:t>
            </a:r>
            <a:r>
              <a:rPr lang="hu-HU" err="1"/>
              <a:t>you</a:t>
            </a:r>
            <a:r>
              <a:rPr lang="hu-HU"/>
              <a:t> </a:t>
            </a:r>
            <a:r>
              <a:rPr lang="hu-HU" err="1"/>
              <a:t>doing</a:t>
            </a:r>
            <a:r>
              <a:rPr lang="hu-HU"/>
              <a:t> here?</a:t>
            </a:r>
          </a:p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9371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531 -0.08102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531 -0.08102 L -0.28685 -0.08056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8685 -0.08056 L 0 0 " pathEditMode="relative" rAng="0" ptsTypes="AA">
                                      <p:cBhvr>
                                        <p:cTn id="14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36" y="40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6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873A1-B7F3-29FE-E743-97352AB94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snowy area&#10;&#10;AI-generated content may be incorrect.">
            <a:extLst>
              <a:ext uri="{FF2B5EF4-FFF2-40B4-BE49-F238E27FC236}">
                <a16:creationId xmlns:a16="http://schemas.microsoft.com/office/drawing/2014/main" id="{83F95D35-FC99-8E72-37AC-5838A1E62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</a:extLst>
          </a:blip>
          <a:srcRect l="5703" r="57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Kép 2" descr="A képen képernyőkép, 3D modellezés, Számítógépes játék, Digitális képszerkeszt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45275E7-BFA2-4AE4-58CD-D9C743C47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589" y="729802"/>
            <a:ext cx="10190822" cy="5752564"/>
          </a:xfrm>
          <a:prstGeom prst="rect">
            <a:avLst/>
          </a:prstGeom>
        </p:spPr>
      </p:pic>
      <p:pic>
        <p:nvPicPr>
          <p:cNvPr id="8" name="Kép 7" descr="A képen Emberi arc, ruházat, személy, Kitalált szerepl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A63ED46-24C4-3DF0-B1FF-FA289A295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254" y="2452352"/>
            <a:ext cx="4056846" cy="4030015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63744EE9-2F17-C686-E191-8AD4B768F918}"/>
              </a:ext>
            </a:extLst>
          </p:cNvPr>
          <p:cNvSpPr txBox="1"/>
          <p:nvPr/>
        </p:nvSpPr>
        <p:spPr>
          <a:xfrm>
            <a:off x="2151843" y="2838718"/>
            <a:ext cx="837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>
                <a:solidFill>
                  <a:schemeClr val="bg1"/>
                </a:solidFill>
              </a:rPr>
              <a:t>Swifty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AA5061F-59E3-6886-791F-8FF2EA990078}"/>
              </a:ext>
            </a:extLst>
          </p:cNvPr>
          <p:cNvSpPr txBox="1"/>
          <p:nvPr/>
        </p:nvSpPr>
        <p:spPr>
          <a:xfrm>
            <a:off x="9841603" y="2452352"/>
            <a:ext cx="837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>
                <a:solidFill>
                  <a:schemeClr val="bg1"/>
                </a:solidFill>
              </a:rPr>
              <a:t>You</a:t>
            </a:r>
          </a:p>
        </p:txBody>
      </p:sp>
      <p:pic>
        <p:nvPicPr>
          <p:cNvPr id="9" name="Kép 8" descr="A képen rajzfilm, Emberi arc, Kitalált szereplő, ruházat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1EA931E-69F0-C8E8-D4B1-3B145C8F3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916" y="2801155"/>
            <a:ext cx="3713409" cy="3681212"/>
          </a:xfrm>
          <a:prstGeom prst="rect">
            <a:avLst/>
          </a:prstGeom>
        </p:spPr>
      </p:pic>
      <p:sp>
        <p:nvSpPr>
          <p:cNvPr id="13" name="Beszédbuborék: lekerekített sarkú téglalap 12">
            <a:extLst>
              <a:ext uri="{FF2B5EF4-FFF2-40B4-BE49-F238E27FC236}">
                <a16:creationId xmlns:a16="http://schemas.microsoft.com/office/drawing/2014/main" id="{1115CDC9-8FDD-FB95-51DA-3ED5EC1FA52C}"/>
              </a:ext>
            </a:extLst>
          </p:cNvPr>
          <p:cNvSpPr/>
          <p:nvPr/>
        </p:nvSpPr>
        <p:spPr>
          <a:xfrm>
            <a:off x="2876281" y="2065985"/>
            <a:ext cx="1749380" cy="1148366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/>
              <a:t>You are such a sweet guy!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436889B8-5810-476A-2F0B-41A7793252EC}"/>
              </a:ext>
            </a:extLst>
          </p:cNvPr>
          <p:cNvSpPr txBox="1"/>
          <p:nvPr/>
        </p:nvSpPr>
        <p:spPr>
          <a:xfrm>
            <a:off x="1006520" y="-16249"/>
            <a:ext cx="9122892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1" spc="-150">
                <a:solidFill>
                  <a:schemeClr val="bg1"/>
                </a:solidFill>
                <a:latin typeface="Verdana"/>
                <a:ea typeface="Verdana"/>
              </a:rPr>
              <a:t>Coherent character designs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409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531 -0.08102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531 -0.08102 L -0.28685 -0.08056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8685 -0.08056 L 0 0 " pathEditMode="relative" rAng="0" ptsTypes="AA">
                                      <p:cBhvr>
                                        <p:cTn id="14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36" y="40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6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91FAA-DB6E-A474-9789-770E06B1A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snowy area&#10;&#10;AI-generated content may be incorrect.">
            <a:extLst>
              <a:ext uri="{FF2B5EF4-FFF2-40B4-BE49-F238E27FC236}">
                <a16:creationId xmlns:a16="http://schemas.microsoft.com/office/drawing/2014/main" id="{ADA85CA9-01AD-2F80-0D3D-723005ECD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</a:extLst>
          </a:blip>
          <a:srcRect l="5703" r="57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Kép 2" descr="A képen képernyőkép, 3D modellezés, Számítógépes játék, Digitális képszerkeszt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495CF83-03D7-ECAC-D3B1-56029E25D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589" y="729802"/>
            <a:ext cx="10190822" cy="5752564"/>
          </a:xfrm>
          <a:prstGeom prst="rect">
            <a:avLst/>
          </a:prstGeom>
        </p:spPr>
      </p:pic>
      <p:pic>
        <p:nvPicPr>
          <p:cNvPr id="8" name="Kép 7" descr="A képen Emberi arc, ruházat, személy, Kitalált szerepl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9C8294E-0115-A9C4-EE91-5252C46D8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254" y="2452352"/>
            <a:ext cx="4056846" cy="4030015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DC0E7CB5-462E-0BB1-FAE9-091F7928F092}"/>
              </a:ext>
            </a:extLst>
          </p:cNvPr>
          <p:cNvSpPr txBox="1"/>
          <p:nvPr/>
        </p:nvSpPr>
        <p:spPr>
          <a:xfrm>
            <a:off x="2151843" y="2838718"/>
            <a:ext cx="837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>
                <a:solidFill>
                  <a:schemeClr val="bg1"/>
                </a:solidFill>
              </a:rPr>
              <a:t>Swifty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664A0893-A5EE-C9E1-9F4D-B0C023532466}"/>
              </a:ext>
            </a:extLst>
          </p:cNvPr>
          <p:cNvSpPr txBox="1"/>
          <p:nvPr/>
        </p:nvSpPr>
        <p:spPr>
          <a:xfrm>
            <a:off x="9841603" y="2452352"/>
            <a:ext cx="837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>
                <a:solidFill>
                  <a:schemeClr val="bg1"/>
                </a:solidFill>
              </a:rPr>
              <a:t>You</a:t>
            </a:r>
          </a:p>
        </p:txBody>
      </p:sp>
      <p:pic>
        <p:nvPicPr>
          <p:cNvPr id="9" name="Kép 8" descr="A képen rajzfilm, Emberi arc, Kitalált szereplő, ruházat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9D89B8D-344D-C3B3-A70A-5FDE3BAE0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916" y="2801155"/>
            <a:ext cx="3713409" cy="36812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Szabadkéz 3">
                <a:extLst>
                  <a:ext uri="{FF2B5EF4-FFF2-40B4-BE49-F238E27FC236}">
                    <a16:creationId xmlns:a16="http://schemas.microsoft.com/office/drawing/2014/main" id="{C46E574A-8D9E-898A-4F25-AA34B809C799}"/>
                  </a:ext>
                </a:extLst>
              </p14:cNvPr>
              <p14:cNvContentPartPr/>
              <p14:nvPr/>
            </p14:nvContentPartPr>
            <p14:xfrm>
              <a:off x="4811041" y="3579462"/>
              <a:ext cx="2813286" cy="1849365"/>
            </p14:xfrm>
          </p:contentPart>
        </mc:Choice>
        <mc:Fallback>
          <p:pic>
            <p:nvPicPr>
              <p:cNvPr id="4" name="Szabadkéz 3">
                <a:extLst>
                  <a:ext uri="{FF2B5EF4-FFF2-40B4-BE49-F238E27FC236}">
                    <a16:creationId xmlns:a16="http://schemas.microsoft.com/office/drawing/2014/main" id="{C46E574A-8D9E-898A-4F25-AA34B809C7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3044" y="3561465"/>
                <a:ext cx="2848920" cy="188499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6EABDFC4-B861-867F-E80E-86DC010BB0CF}"/>
              </a:ext>
            </a:extLst>
          </p:cNvPr>
          <p:cNvSpPr/>
          <p:nvPr/>
        </p:nvSpPr>
        <p:spPr>
          <a:xfrm>
            <a:off x="6611439" y="2822620"/>
            <a:ext cx="1727915" cy="23611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400" err="1"/>
              <a:t>Change</a:t>
            </a:r>
            <a:r>
              <a:rPr lang="hu-HU" sz="1400"/>
              <a:t> </a:t>
            </a:r>
            <a:r>
              <a:rPr lang="hu-HU" sz="1400" err="1"/>
              <a:t>destination</a:t>
            </a:r>
            <a:endParaRPr lang="hu-HU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Szabadkéz 10">
                <a:extLst>
                  <a:ext uri="{FF2B5EF4-FFF2-40B4-BE49-F238E27FC236}">
                    <a16:creationId xmlns:a16="http://schemas.microsoft.com/office/drawing/2014/main" id="{DFF6D6CB-18EC-B88E-62F3-5F3AA0D7EDFC}"/>
                  </a:ext>
                </a:extLst>
              </p14:cNvPr>
              <p14:cNvContentPartPr/>
              <p14:nvPr/>
            </p14:nvContentPartPr>
            <p14:xfrm>
              <a:off x="5610058" y="2888321"/>
              <a:ext cx="10732" cy="10732"/>
            </p14:xfrm>
          </p:contentPart>
        </mc:Choice>
        <mc:Fallback>
          <p:pic>
            <p:nvPicPr>
              <p:cNvPr id="11" name="Szabadkéz 10">
                <a:extLst>
                  <a:ext uri="{FF2B5EF4-FFF2-40B4-BE49-F238E27FC236}">
                    <a16:creationId xmlns:a16="http://schemas.microsoft.com/office/drawing/2014/main" id="{DFF6D6CB-18EC-B88E-62F3-5F3AA0D7ED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73458" y="2351721"/>
                <a:ext cx="1073200" cy="10732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76DACC59-709A-CA04-7AB7-45CBB7B6F00D}"/>
              </a:ext>
            </a:extLst>
          </p:cNvPr>
          <p:cNvSpPr/>
          <p:nvPr/>
        </p:nvSpPr>
        <p:spPr>
          <a:xfrm>
            <a:off x="6611439" y="3192887"/>
            <a:ext cx="1727915" cy="23611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1400" err="1"/>
              <a:t>Check</a:t>
            </a:r>
            <a:r>
              <a:rPr lang="hu-HU" sz="1400"/>
              <a:t> logs</a:t>
            </a:r>
            <a:endParaRPr lang="hu-HU"/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CCFFAA0B-D6F1-FD63-54A2-A4D91D58E59D}"/>
              </a:ext>
            </a:extLst>
          </p:cNvPr>
          <p:cNvCxnSpPr/>
          <p:nvPr/>
        </p:nvCxnSpPr>
        <p:spPr>
          <a:xfrm>
            <a:off x="6552126" y="2833353"/>
            <a:ext cx="10732" cy="1330815"/>
          </a:xfrm>
          <a:prstGeom prst="straightConnector1">
            <a:avLst/>
          </a:prstGeom>
          <a:ln w="57150">
            <a:solidFill>
              <a:srgbClr val="16888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B329EF6C-2B5A-61FD-4AA4-901220A3005C}"/>
              </a:ext>
            </a:extLst>
          </p:cNvPr>
          <p:cNvSpPr txBox="1"/>
          <p:nvPr/>
        </p:nvSpPr>
        <p:spPr>
          <a:xfrm>
            <a:off x="1001154" y="-5517"/>
            <a:ext cx="1019076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1" spc="-150">
                <a:solidFill>
                  <a:schemeClr val="bg1"/>
                </a:solidFill>
                <a:latin typeface="Verdana"/>
                <a:ea typeface="Verdana"/>
              </a:rPr>
              <a:t>Interacting with the environment</a:t>
            </a:r>
            <a:endParaRPr lang="hu-HU">
              <a:solidFill>
                <a:schemeClr val="bg1"/>
              </a:solidFill>
            </a:endParaRPr>
          </a:p>
        </p:txBody>
      </p:sp>
      <p:sp>
        <p:nvSpPr>
          <p:cNvPr id="12" name="Nyíl: jobbra mutató 11">
            <a:extLst>
              <a:ext uri="{FF2B5EF4-FFF2-40B4-BE49-F238E27FC236}">
                <a16:creationId xmlns:a16="http://schemas.microsoft.com/office/drawing/2014/main" id="{A24BE305-510A-C712-E711-D9A183FBCE17}"/>
              </a:ext>
            </a:extLst>
          </p:cNvPr>
          <p:cNvSpPr/>
          <p:nvPr/>
        </p:nvSpPr>
        <p:spPr>
          <a:xfrm>
            <a:off x="9219127" y="751268"/>
            <a:ext cx="1792310" cy="955184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err="1">
                <a:solidFill>
                  <a:schemeClr val="tx1"/>
                </a:solidFill>
              </a:rPr>
              <a:t>Engine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room</a:t>
            </a:r>
            <a:endParaRPr lang="hu-HU">
              <a:solidFill>
                <a:schemeClr val="tx1"/>
              </a:solidFill>
            </a:endParaRPr>
          </a:p>
        </p:txBody>
      </p:sp>
      <p:sp>
        <p:nvSpPr>
          <p:cNvPr id="13" name="Nyíl: balra mutató 12">
            <a:extLst>
              <a:ext uri="{FF2B5EF4-FFF2-40B4-BE49-F238E27FC236}">
                <a16:creationId xmlns:a16="http://schemas.microsoft.com/office/drawing/2014/main" id="{8210775B-7320-1238-4ECB-5C085952BADB}"/>
              </a:ext>
            </a:extLst>
          </p:cNvPr>
          <p:cNvSpPr/>
          <p:nvPr/>
        </p:nvSpPr>
        <p:spPr>
          <a:xfrm>
            <a:off x="1094703" y="783465"/>
            <a:ext cx="1717183" cy="928352"/>
          </a:xfrm>
          <a:prstGeom prst="lef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err="1">
                <a:solidFill>
                  <a:schemeClr val="tx1"/>
                </a:solidFill>
              </a:rPr>
              <a:t>Space</a:t>
            </a:r>
            <a:r>
              <a:rPr lang="hu-HU">
                <a:solidFill>
                  <a:schemeClr val="tx1"/>
                </a:solidFill>
              </a:rPr>
              <a:t> bar</a:t>
            </a:r>
          </a:p>
        </p:txBody>
      </p:sp>
    </p:spTree>
    <p:extLst>
      <p:ext uri="{BB962C8B-B14F-4D97-AF65-F5344CB8AC3E}">
        <p14:creationId xmlns:p14="http://schemas.microsoft.com/office/powerpoint/2010/main" val="405995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531 -0.08102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531 -0.08102 L -0.28685 -0.08056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8685 -0.08056 L 0 0 " pathEditMode="relative" rAng="0" ptsTypes="AA">
                                      <p:cBhvr>
                                        <p:cTn id="14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36" y="40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6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1D0BC-0927-C480-4CBD-B467862A5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snowy area&#10;&#10;AI-generated content may be incorrect.">
            <a:extLst>
              <a:ext uri="{FF2B5EF4-FFF2-40B4-BE49-F238E27FC236}">
                <a16:creationId xmlns:a16="http://schemas.microsoft.com/office/drawing/2014/main" id="{6342CDE9-224B-0A26-69E4-428BA707A2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</a:extLst>
          </a:blip>
          <a:srcRect l="5703" r="57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9EB4F4-FD89-D788-779E-A9AF902FEFC6}"/>
              </a:ext>
            </a:extLst>
          </p:cNvPr>
          <p:cNvSpPr txBox="1"/>
          <p:nvPr/>
        </p:nvSpPr>
        <p:spPr>
          <a:xfrm>
            <a:off x="469900" y="445245"/>
            <a:ext cx="8033554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1" spc="-150">
                <a:solidFill>
                  <a:schemeClr val="bg1"/>
                </a:solidFill>
                <a:latin typeface="Verdana"/>
                <a:ea typeface="Verdana"/>
              </a:rPr>
              <a:t>User Generated Market</a:t>
            </a:r>
          </a:p>
        </p:txBody>
      </p:sp>
      <p:pic>
        <p:nvPicPr>
          <p:cNvPr id="2" name="Kép 1" descr="A képen szöveg, képernyőkép, Grafikus tervezés, n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5823ACB-77C8-F22D-CF50-948D2302D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849" y="1301468"/>
            <a:ext cx="9346301" cy="525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8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531 -0.08102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531 -0.08102 L -0.28685 -0.08056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8685 -0.08056 L 0 0 " pathEditMode="relative" rAng="0" ptsTypes="AA">
                                      <p:cBhvr>
                                        <p:cTn id="14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36" y="40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6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FDDCB-F817-0E96-528F-51C7B27C9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snowy area&#10;&#10;AI-generated content may be incorrect.">
            <a:extLst>
              <a:ext uri="{FF2B5EF4-FFF2-40B4-BE49-F238E27FC236}">
                <a16:creationId xmlns:a16="http://schemas.microsoft.com/office/drawing/2014/main" id="{2C112253-F490-0290-5128-DE1E2B1B27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</a:extLst>
          </a:blip>
          <a:srcRect l="5703" r="57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4E33AA-F7BA-54CC-AFA5-BA9626775E15}"/>
              </a:ext>
            </a:extLst>
          </p:cNvPr>
          <p:cNvSpPr txBox="1"/>
          <p:nvPr/>
        </p:nvSpPr>
        <p:spPr>
          <a:xfrm>
            <a:off x="-2324" y="4303540"/>
            <a:ext cx="7829639" cy="2554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0" b="1" spc="-150">
                <a:solidFill>
                  <a:schemeClr val="bg1"/>
                </a:solidFill>
                <a:latin typeface="Verdana"/>
                <a:ea typeface="Verdana"/>
              </a:rPr>
              <a:t>Thank you for having us!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F473FD30-6E09-4CDC-49AF-6D82862F3AA5}"/>
              </a:ext>
            </a:extLst>
          </p:cNvPr>
          <p:cNvSpPr txBox="1"/>
          <p:nvPr/>
        </p:nvSpPr>
        <p:spPr>
          <a:xfrm>
            <a:off x="-2325" y="-149"/>
            <a:ext cx="7325216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spc="-150" err="1">
                <a:solidFill>
                  <a:schemeClr val="bg1"/>
                </a:solidFill>
                <a:latin typeface="Verdana"/>
                <a:ea typeface="Verdana"/>
              </a:rPr>
              <a:t>Karaköse</a:t>
            </a:r>
            <a:r>
              <a:rPr lang="en-US" sz="2800" b="1" spc="-150">
                <a:solidFill>
                  <a:schemeClr val="bg1"/>
                </a:solidFill>
                <a:latin typeface="Verdana"/>
                <a:ea typeface="Verdana"/>
              </a:rPr>
              <a:t> Kaan, Molnár Imre, Takács Tamás, Csibi Zsolt, Szász Milán</a:t>
            </a:r>
          </a:p>
        </p:txBody>
      </p:sp>
    </p:spTree>
    <p:extLst>
      <p:ext uri="{BB962C8B-B14F-4D97-AF65-F5344CB8AC3E}">
        <p14:creationId xmlns:p14="http://schemas.microsoft.com/office/powerpoint/2010/main" val="100549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531 -0.08102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531 -0.08102 L -0.28685 -0.08056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8685 -0.08056 L 0 0 " pathEditMode="relative" rAng="0" ptsTypes="AA">
                                      <p:cBhvr>
                                        <p:cTn id="14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36" y="40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6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E1C30-4ABC-9FA8-6966-F0CE4E29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snowy area&#10;&#10;AI-generated content may be incorrect.">
            <a:extLst>
              <a:ext uri="{FF2B5EF4-FFF2-40B4-BE49-F238E27FC236}">
                <a16:creationId xmlns:a16="http://schemas.microsoft.com/office/drawing/2014/main" id="{D2F09353-FD0E-AA0C-510F-72DC5FFC26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</a:extLst>
          </a:blip>
          <a:srcRect l="5703" r="57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52D0AD-BD0E-319C-4C06-350F15774D81}"/>
              </a:ext>
            </a:extLst>
          </p:cNvPr>
          <p:cNvSpPr txBox="1"/>
          <p:nvPr/>
        </p:nvSpPr>
        <p:spPr>
          <a:xfrm>
            <a:off x="469900" y="445245"/>
            <a:ext cx="962660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spc="-1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Gaps in Interactive Storytelling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5F9C5B-8A0C-2233-0612-AEE1E499FF40}"/>
              </a:ext>
            </a:extLst>
          </p:cNvPr>
          <p:cNvSpPr/>
          <p:nvPr/>
        </p:nvSpPr>
        <p:spPr>
          <a:xfrm>
            <a:off x="1257302" y="1782286"/>
            <a:ext cx="3543298" cy="711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6888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EA78B-01CE-57A1-CB38-19AD9331C830}"/>
              </a:ext>
            </a:extLst>
          </p:cNvPr>
          <p:cNvSpPr txBox="1"/>
          <p:nvPr/>
        </p:nvSpPr>
        <p:spPr>
          <a:xfrm>
            <a:off x="1436085" y="1953220"/>
            <a:ext cx="318573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Lack of </a:t>
            </a:r>
            <a:r>
              <a:rPr lang="en-US" b="1">
                <a:solidFill>
                  <a:srgbClr val="A3E4C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Personalization</a:t>
            </a:r>
            <a:endParaRPr lang="hu-HU" b="1">
              <a:solidFill>
                <a:srgbClr val="A3E4C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Picture 10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1079AC3-4A0D-3708-86FC-EACCB11EC9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641" t="14593" b="9330"/>
          <a:stretch/>
        </p:blipFill>
        <p:spPr>
          <a:xfrm>
            <a:off x="6755414" y="1548926"/>
            <a:ext cx="4000501" cy="20193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C8D02F1-9280-0561-3BDF-F5151C98EA32}"/>
              </a:ext>
            </a:extLst>
          </p:cNvPr>
          <p:cNvSpPr/>
          <p:nvPr/>
        </p:nvSpPr>
        <p:spPr>
          <a:xfrm>
            <a:off x="1257300" y="5102831"/>
            <a:ext cx="3543298" cy="711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pc="-3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DBF530-DBFE-9848-B57D-7C78569D0CF1}"/>
              </a:ext>
            </a:extLst>
          </p:cNvPr>
          <p:cNvSpPr txBox="1"/>
          <p:nvPr/>
        </p:nvSpPr>
        <p:spPr>
          <a:xfrm>
            <a:off x="756962" y="5273765"/>
            <a:ext cx="454397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Predictable </a:t>
            </a:r>
            <a:r>
              <a:rPr lang="en-US" b="1">
                <a:solidFill>
                  <a:srgbClr val="A3E4C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Story Arcs</a:t>
            </a:r>
          </a:p>
        </p:txBody>
      </p:sp>
      <p:pic>
        <p:nvPicPr>
          <p:cNvPr id="15" name="Picture 14" descr="A video game character in front of a building&#10;&#10;AI-generated content may be incorrect.">
            <a:extLst>
              <a:ext uri="{FF2B5EF4-FFF2-40B4-BE49-F238E27FC236}">
                <a16:creationId xmlns:a16="http://schemas.microsoft.com/office/drawing/2014/main" id="{61155293-D6B7-1308-00BC-91CE8A7952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264"/>
          <a:stretch/>
        </p:blipFill>
        <p:spPr>
          <a:xfrm>
            <a:off x="6755415" y="3934906"/>
            <a:ext cx="4000500" cy="20193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6180EF-3037-72BF-4CF8-89EA16C901C8}"/>
              </a:ext>
            </a:extLst>
          </p:cNvPr>
          <p:cNvSpPr/>
          <p:nvPr/>
        </p:nvSpPr>
        <p:spPr>
          <a:xfrm>
            <a:off x="1257301" y="4149473"/>
            <a:ext cx="3543297" cy="711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6888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9373EF-C39C-C968-F5DC-63063141CCEA}"/>
              </a:ext>
            </a:extLst>
          </p:cNvPr>
          <p:cNvSpPr txBox="1"/>
          <p:nvPr/>
        </p:nvSpPr>
        <p:spPr>
          <a:xfrm>
            <a:off x="725210" y="4320407"/>
            <a:ext cx="460747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b="1">
                <a:solidFill>
                  <a:srgbClr val="A3E4C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Narrative</a:t>
            </a:r>
            <a:r>
              <a:rPr lang="en-US" b="1" spc="-3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Tradeoffs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655A598-4117-ECE8-F99D-C56091F29610}"/>
              </a:ext>
            </a:extLst>
          </p:cNvPr>
          <p:cNvSpPr/>
          <p:nvPr/>
        </p:nvSpPr>
        <p:spPr>
          <a:xfrm>
            <a:off x="1257301" y="2800730"/>
            <a:ext cx="3543297" cy="711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6888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C067EF-1A43-AA17-DFD1-9246887A3981}"/>
              </a:ext>
            </a:extLst>
          </p:cNvPr>
          <p:cNvSpPr txBox="1"/>
          <p:nvPr/>
        </p:nvSpPr>
        <p:spPr>
          <a:xfrm>
            <a:off x="1620838" y="2971664"/>
            <a:ext cx="281622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Limited </a:t>
            </a:r>
            <a:r>
              <a:rPr lang="en-US" b="1">
                <a:solidFill>
                  <a:srgbClr val="A3E4C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Interactions</a:t>
            </a:r>
          </a:p>
        </p:txBody>
      </p:sp>
    </p:spTree>
    <p:extLst>
      <p:ext uri="{BB962C8B-B14F-4D97-AF65-F5344CB8AC3E}">
        <p14:creationId xmlns:p14="http://schemas.microsoft.com/office/powerpoint/2010/main" val="204139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531 -0.08102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531 -0.08102 L -0.28685 -0.08056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8685 -0.08056 L 0 0 " pathEditMode="relative" rAng="0" ptsTypes="AA">
                                      <p:cBhvr>
                                        <p:cTn id="14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36" y="40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6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EC12-338F-0022-1344-6D89E67D2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snowy area&#10;&#10;AI-generated content may be incorrect.">
            <a:extLst>
              <a:ext uri="{FF2B5EF4-FFF2-40B4-BE49-F238E27FC236}">
                <a16:creationId xmlns:a16="http://schemas.microsoft.com/office/drawing/2014/main" id="{961B088C-D646-D11A-928E-F5514460A6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</a:extLst>
          </a:blip>
          <a:srcRect l="5703" r="57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06DF48-1452-858D-278C-5BC20A8C7C89}"/>
              </a:ext>
            </a:extLst>
          </p:cNvPr>
          <p:cNvSpPr/>
          <p:nvPr/>
        </p:nvSpPr>
        <p:spPr>
          <a:xfrm>
            <a:off x="934090" y="1687204"/>
            <a:ext cx="2967869" cy="711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E46EDD-4DB9-77AB-1D00-32D2C77D6B30}"/>
              </a:ext>
            </a:extLst>
          </p:cNvPr>
          <p:cNvSpPr txBox="1"/>
          <p:nvPr/>
        </p:nvSpPr>
        <p:spPr>
          <a:xfrm>
            <a:off x="870041" y="1858138"/>
            <a:ext cx="309596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spc="-1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</a:t>
            </a:r>
            <a:r>
              <a:rPr lang="en-US" b="1" spc="-150">
                <a:solidFill>
                  <a:srgbClr val="A3E4C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Customizability</a:t>
            </a:r>
            <a:endParaRPr lang="en-US" sz="2800" b="1" spc="-150">
              <a:solidFill>
                <a:srgbClr val="A3E4C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B6BC1DE-8858-5129-3621-A28371E93E8E}"/>
              </a:ext>
            </a:extLst>
          </p:cNvPr>
          <p:cNvSpPr/>
          <p:nvPr/>
        </p:nvSpPr>
        <p:spPr>
          <a:xfrm>
            <a:off x="4612064" y="1687204"/>
            <a:ext cx="2967869" cy="711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04B31-0C1E-1B41-6F82-221100D94F0A}"/>
              </a:ext>
            </a:extLst>
          </p:cNvPr>
          <p:cNvSpPr txBox="1"/>
          <p:nvPr/>
        </p:nvSpPr>
        <p:spPr>
          <a:xfrm>
            <a:off x="4824687" y="1858138"/>
            <a:ext cx="254262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spc="-1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Endless </a:t>
            </a:r>
            <a:r>
              <a:rPr lang="en-US" b="1" spc="-150">
                <a:solidFill>
                  <a:srgbClr val="A3E4C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Replayability</a:t>
            </a:r>
            <a:endParaRPr lang="en-US" sz="2800" b="1" spc="-150">
              <a:solidFill>
                <a:srgbClr val="A3E4C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 descr="Talking Heads">
            <a:extLst>
              <a:ext uri="{FF2B5EF4-FFF2-40B4-BE49-F238E27FC236}">
                <a16:creationId xmlns:a16="http://schemas.microsoft.com/office/drawing/2014/main" id="{FD4D91CE-CDCE-F1D0-C061-B3F11DAF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02" y="2580949"/>
            <a:ext cx="2630644" cy="1972983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blue rectangle with black letters&#10;&#10;AI-generated content may be incorrect.">
            <a:extLst>
              <a:ext uri="{FF2B5EF4-FFF2-40B4-BE49-F238E27FC236}">
                <a16:creationId xmlns:a16="http://schemas.microsoft.com/office/drawing/2014/main" id="{93DAD5AF-A69F-7CF2-6684-025ECF82D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233" y="2992568"/>
            <a:ext cx="3060700" cy="10361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8A71F7A-0949-B968-26AB-C644B57E8C91}"/>
              </a:ext>
            </a:extLst>
          </p:cNvPr>
          <p:cNvSpPr txBox="1"/>
          <p:nvPr/>
        </p:nvSpPr>
        <p:spPr>
          <a:xfrm>
            <a:off x="469900" y="445245"/>
            <a:ext cx="675640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spc="-1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 Proposition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F4D0336-7516-8D2D-E559-8D4724405002}"/>
              </a:ext>
            </a:extLst>
          </p:cNvPr>
          <p:cNvSpPr/>
          <p:nvPr/>
        </p:nvSpPr>
        <p:spPr>
          <a:xfrm>
            <a:off x="8225990" y="1687204"/>
            <a:ext cx="2967869" cy="711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786808-E3E8-5DFA-45F3-EA889F85E91D}"/>
              </a:ext>
            </a:extLst>
          </p:cNvPr>
          <p:cNvSpPr txBox="1"/>
          <p:nvPr/>
        </p:nvSpPr>
        <p:spPr>
          <a:xfrm>
            <a:off x="8332299" y="1858138"/>
            <a:ext cx="275524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spc="-150">
                <a:solidFill>
                  <a:srgbClr val="A3E4C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 Driven</a:t>
            </a:r>
            <a:r>
              <a:rPr lang="en-US" b="1" spc="-1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Storytelling</a:t>
            </a:r>
            <a:endParaRPr lang="en-US" sz="2800" b="1" spc="-15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34" name="Picture 10" descr="Ai storytelling tools - Free icons">
            <a:extLst>
              <a:ext uri="{FF2B5EF4-FFF2-40B4-BE49-F238E27FC236}">
                <a16:creationId xmlns:a16="http://schemas.microsoft.com/office/drawing/2014/main" id="{2B80F32C-01C0-FD73-2C4F-ACFE245EB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946" y="2512463"/>
            <a:ext cx="2265952" cy="226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F65D514-CC5F-55D2-AF00-86EA76CFE04A}"/>
              </a:ext>
            </a:extLst>
          </p:cNvPr>
          <p:cNvSpPr/>
          <p:nvPr/>
        </p:nvSpPr>
        <p:spPr>
          <a:xfrm>
            <a:off x="934090" y="5170796"/>
            <a:ext cx="4425310" cy="711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EE0D70-6FD1-B548-AE0D-546724DF6FB1}"/>
              </a:ext>
            </a:extLst>
          </p:cNvPr>
          <p:cNvSpPr txBox="1"/>
          <p:nvPr/>
        </p:nvSpPr>
        <p:spPr>
          <a:xfrm>
            <a:off x="1132696" y="5341730"/>
            <a:ext cx="402809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spc="-150">
                <a:solidFill>
                  <a:srgbClr val="A3E4C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 Act &amp; GDPR </a:t>
            </a:r>
            <a:r>
              <a:rPr lang="en-US" b="1" spc="-1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Compliance</a:t>
            </a:r>
            <a:endParaRPr lang="en-US" sz="2800" b="1" spc="-150">
              <a:solidFill>
                <a:srgbClr val="A3E4C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96E7DC8-774F-3939-E14A-520E3A60F49A}"/>
              </a:ext>
            </a:extLst>
          </p:cNvPr>
          <p:cNvSpPr/>
          <p:nvPr/>
        </p:nvSpPr>
        <p:spPr>
          <a:xfrm>
            <a:off x="6768549" y="5170796"/>
            <a:ext cx="4425310" cy="711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1410AA-E8D3-491E-8424-E26B81140384}"/>
              </a:ext>
            </a:extLst>
          </p:cNvPr>
          <p:cNvSpPr txBox="1"/>
          <p:nvPr/>
        </p:nvSpPr>
        <p:spPr>
          <a:xfrm>
            <a:off x="6967155" y="5341730"/>
            <a:ext cx="402809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spc="-1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Third-Party </a:t>
            </a:r>
            <a:r>
              <a:rPr lang="en-US" b="1" spc="-150">
                <a:solidFill>
                  <a:srgbClr val="A3E4C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Independent</a:t>
            </a:r>
            <a:endParaRPr lang="en-US" sz="2800" b="1" spc="-150">
              <a:solidFill>
                <a:srgbClr val="A3E4C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2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531 -0.08102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531 -0.08102 L -0.28685 -0.08056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8685 -0.08056 L 0 0 " pathEditMode="relative" rAng="0" ptsTypes="AA">
                                      <p:cBhvr>
                                        <p:cTn id="14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36" y="40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6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8225E-288F-6AC5-8322-02735F2F5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snowy area&#10;&#10;AI-generated content may be incorrect.">
            <a:extLst>
              <a:ext uri="{FF2B5EF4-FFF2-40B4-BE49-F238E27FC236}">
                <a16:creationId xmlns:a16="http://schemas.microsoft.com/office/drawing/2014/main" id="{A831652C-69E5-3A51-C603-6373691828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9000"/>
                    </a14:imgEffect>
                  </a14:imgLayer>
                </a14:imgProps>
              </a:ext>
            </a:extLst>
          </a:blip>
          <a:srcRect l="5703" r="57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78F9A5-FD9E-2EBE-1031-22254D94135F}"/>
              </a:ext>
            </a:extLst>
          </p:cNvPr>
          <p:cNvSpPr txBox="1"/>
          <p:nvPr/>
        </p:nvSpPr>
        <p:spPr>
          <a:xfrm>
            <a:off x="2407097" y="5993893"/>
            <a:ext cx="737870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spc="-1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Proof Of Concept (POC)</a:t>
            </a:r>
          </a:p>
        </p:txBody>
      </p:sp>
      <p:pic>
        <p:nvPicPr>
          <p:cNvPr id="2" name="Texture-demo">
            <a:hlinkClick r:id="" action="ppaction://media"/>
            <a:extLst>
              <a:ext uri="{FF2B5EF4-FFF2-40B4-BE49-F238E27FC236}">
                <a16:creationId xmlns:a16="http://schemas.microsoft.com/office/drawing/2014/main" id="{6F70CDBA-9933-293E-E283-CA615C4654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9200" y="331631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2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>
              <p:cTn id="7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531 -0.08102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405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531 -0.08102 L -0.28685 -0.08056 " pathEditMode="relative" rAng="0" ptsTypes="AA">
                                      <p:cBhvr>
                                        <p:cTn id="1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8685 -0.08056 L 0 0 " pathEditMode="relative" rAng="0" ptsTypes="AA">
                                      <p:cBhvr>
                                        <p:cTn id="19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36" y="40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1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  <p:video>
              <p:cMediaNode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BC7F-7A8D-E7A4-F645-087E6B95B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snowy area&#10;&#10;AI-generated content may be incorrect.">
            <a:extLst>
              <a:ext uri="{FF2B5EF4-FFF2-40B4-BE49-F238E27FC236}">
                <a16:creationId xmlns:a16="http://schemas.microsoft.com/office/drawing/2014/main" id="{9797833F-1976-6F0D-EA1E-9845A49619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</a:extLst>
          </a:blip>
          <a:srcRect l="5703" r="5703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5F4D25-495E-51D7-71D2-39DF34B2EE31}"/>
              </a:ext>
            </a:extLst>
          </p:cNvPr>
          <p:cNvSpPr txBox="1"/>
          <p:nvPr/>
        </p:nvSpPr>
        <p:spPr>
          <a:xfrm>
            <a:off x="469900" y="445245"/>
            <a:ext cx="675640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spc="-1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Monetization</a:t>
            </a:r>
          </a:p>
        </p:txBody>
      </p:sp>
      <p:pic>
        <p:nvPicPr>
          <p:cNvPr id="10" name="Graphic 9" descr="Money with solid fill">
            <a:extLst>
              <a:ext uri="{FF2B5EF4-FFF2-40B4-BE49-F238E27FC236}">
                <a16:creationId xmlns:a16="http://schemas.microsoft.com/office/drawing/2014/main" id="{F9B77416-67A0-0C59-457F-1E87C88CE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0743" y="2721119"/>
            <a:ext cx="962414" cy="9624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887400-74F2-5A2E-2342-A5F1EC829962}"/>
              </a:ext>
            </a:extLst>
          </p:cNvPr>
          <p:cNvSpPr txBox="1"/>
          <p:nvPr/>
        </p:nvSpPr>
        <p:spPr>
          <a:xfrm>
            <a:off x="3828500" y="2307019"/>
            <a:ext cx="44069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spc="-1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B2C</a:t>
            </a:r>
            <a:endParaRPr lang="en-US" sz="4400" b="1" spc="-15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99D8841-A627-DB0A-1C34-EA8BEC6F16C6}"/>
              </a:ext>
            </a:extLst>
          </p:cNvPr>
          <p:cNvSpPr/>
          <p:nvPr/>
        </p:nvSpPr>
        <p:spPr>
          <a:xfrm>
            <a:off x="4548016" y="1497306"/>
            <a:ext cx="2967869" cy="711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12E64B-1104-3E2C-91F3-6533B44BE315}"/>
              </a:ext>
            </a:extLst>
          </p:cNvPr>
          <p:cNvSpPr txBox="1"/>
          <p:nvPr/>
        </p:nvSpPr>
        <p:spPr>
          <a:xfrm>
            <a:off x="4483967" y="1668240"/>
            <a:ext cx="309596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spc="-1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Freemium Model</a:t>
            </a:r>
            <a:endParaRPr lang="en-US" sz="2800" b="1" spc="-150">
              <a:solidFill>
                <a:srgbClr val="A3E4C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CFF1911-7D78-9BA5-E278-C7C44525CE4C}"/>
              </a:ext>
            </a:extLst>
          </p:cNvPr>
          <p:cNvSpPr/>
          <p:nvPr/>
        </p:nvSpPr>
        <p:spPr>
          <a:xfrm>
            <a:off x="1159631" y="3073400"/>
            <a:ext cx="2967869" cy="711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7451D5B-DA1F-8E96-0551-EAEB2323EE8D}"/>
              </a:ext>
            </a:extLst>
          </p:cNvPr>
          <p:cNvSpPr/>
          <p:nvPr/>
        </p:nvSpPr>
        <p:spPr>
          <a:xfrm>
            <a:off x="7990265" y="3073400"/>
            <a:ext cx="2967869" cy="711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4A043D-AD5A-2F4C-A4EE-A44A3DF6E17B}"/>
              </a:ext>
            </a:extLst>
          </p:cNvPr>
          <p:cNvSpPr txBox="1"/>
          <p:nvPr/>
        </p:nvSpPr>
        <p:spPr>
          <a:xfrm>
            <a:off x="1095582" y="3244334"/>
            <a:ext cx="309596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spc="-1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Subscription Plans</a:t>
            </a:r>
            <a:endParaRPr lang="en-US" sz="2800" b="1" spc="-150">
              <a:solidFill>
                <a:srgbClr val="A3E4C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4274B-8527-8E1E-B88E-327BCDEC73C2}"/>
              </a:ext>
            </a:extLst>
          </p:cNvPr>
          <p:cNvSpPr txBox="1"/>
          <p:nvPr/>
        </p:nvSpPr>
        <p:spPr>
          <a:xfrm>
            <a:off x="7926216" y="3244334"/>
            <a:ext cx="309596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spc="-1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 Time Purchases</a:t>
            </a:r>
            <a:endParaRPr lang="en-US" sz="2800" b="1" spc="-150">
              <a:solidFill>
                <a:srgbClr val="A3E4C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26392C-559E-0BA4-196F-1EBE4FA1558A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643566" y="2208506"/>
            <a:ext cx="3388385" cy="864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94E1CA-11E0-2AF3-EE1A-ADD84F4F72BF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6031951" y="2208506"/>
            <a:ext cx="3442249" cy="864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2356C1-1107-1532-B24A-9BFD081DDBFE}"/>
              </a:ext>
            </a:extLst>
          </p:cNvPr>
          <p:cNvSpPr txBox="1"/>
          <p:nvPr/>
        </p:nvSpPr>
        <p:spPr>
          <a:xfrm>
            <a:off x="1325665" y="3949266"/>
            <a:ext cx="26358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spc="-1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$15/Month</a:t>
            </a:r>
            <a:endParaRPr lang="en-US" sz="4400" b="1" spc="-15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398240-FCC8-860A-D240-E3709046B53D}"/>
              </a:ext>
            </a:extLst>
          </p:cNvPr>
          <p:cNvSpPr txBox="1"/>
          <p:nvPr/>
        </p:nvSpPr>
        <p:spPr>
          <a:xfrm>
            <a:off x="995453" y="4433957"/>
            <a:ext cx="3296223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spc="-1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First Month Free</a:t>
            </a:r>
            <a:endParaRPr lang="en-US" sz="4400" b="1" spc="-15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1743D7-9F9B-5969-1A96-0B5CA7B1CC22}"/>
              </a:ext>
            </a:extLst>
          </p:cNvPr>
          <p:cNvSpPr txBox="1"/>
          <p:nvPr/>
        </p:nvSpPr>
        <p:spPr>
          <a:xfrm>
            <a:off x="8156299" y="3949266"/>
            <a:ext cx="2635800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spc="-1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$5/Story Continuation</a:t>
            </a:r>
            <a:endParaRPr lang="en-US" sz="4400" b="1" spc="-15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2C59D1-E02E-50BF-A309-773773DAE69A}"/>
              </a:ext>
            </a:extLst>
          </p:cNvPr>
          <p:cNvSpPr/>
          <p:nvPr/>
        </p:nvSpPr>
        <p:spPr>
          <a:xfrm>
            <a:off x="4548016" y="5281906"/>
            <a:ext cx="2967869" cy="711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7E7F01-9BC5-A6BB-3977-7D094570E4DE}"/>
              </a:ext>
            </a:extLst>
          </p:cNvPr>
          <p:cNvSpPr txBox="1"/>
          <p:nvPr/>
        </p:nvSpPr>
        <p:spPr>
          <a:xfrm>
            <a:off x="4483967" y="5452840"/>
            <a:ext cx="309596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spc="-1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UGC Marketplace</a:t>
            </a:r>
            <a:endParaRPr lang="en-US" sz="2800" b="1" spc="-150">
              <a:solidFill>
                <a:srgbClr val="A3E4C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6499FB-351C-6C08-1857-FBBADDE03B79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flipH="1">
            <a:off x="6031951" y="4903373"/>
            <a:ext cx="3442248" cy="37853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FA7068D-88A9-4653-7569-9D3EC7A4D56B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>
            <a:off x="2643565" y="4957177"/>
            <a:ext cx="3388386" cy="32472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54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531 -0.08102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531 -0.08102 L -0.28685 -0.08056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8685 -0.08056 L 0 0 " pathEditMode="relative" rAng="0" ptsTypes="AA">
                                      <p:cBhvr>
                                        <p:cTn id="14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36" y="40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6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71902-8934-10B1-DDB8-4C95DB1C8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snowy area&#10;&#10;AI-generated content may be incorrect.">
            <a:extLst>
              <a:ext uri="{FF2B5EF4-FFF2-40B4-BE49-F238E27FC236}">
                <a16:creationId xmlns:a16="http://schemas.microsoft.com/office/drawing/2014/main" id="{9DC17CEA-3217-01C6-CE31-07CC1A852F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</a:extLst>
          </a:blip>
          <a:srcRect l="5703" r="57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C37C6-9528-22A3-56A0-4F6DF3B84456}"/>
              </a:ext>
            </a:extLst>
          </p:cNvPr>
          <p:cNvSpPr txBox="1"/>
          <p:nvPr/>
        </p:nvSpPr>
        <p:spPr>
          <a:xfrm>
            <a:off x="469900" y="445245"/>
            <a:ext cx="737870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1" spc="-150">
                <a:solidFill>
                  <a:schemeClr val="bg1"/>
                </a:solidFill>
                <a:latin typeface="Verdana"/>
                <a:ea typeface="Verdana"/>
              </a:rPr>
              <a:t>KPI advantages</a:t>
            </a:r>
            <a:endParaRPr lang="hu-HU" err="1"/>
          </a:p>
        </p:txBody>
      </p: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40C9AD60-8CD3-A089-DBFA-7CF352747A5D}"/>
              </a:ext>
            </a:extLst>
          </p:cNvPr>
          <p:cNvGrpSpPr/>
          <p:nvPr/>
        </p:nvGrpSpPr>
        <p:grpSpPr>
          <a:xfrm>
            <a:off x="4768376" y="4861912"/>
            <a:ext cx="3095966" cy="711200"/>
            <a:chOff x="384192" y="2098320"/>
            <a:chExt cx="3095966" cy="7112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A43F260-DE04-E757-77BE-154075697EEB}"/>
                </a:ext>
              </a:extLst>
            </p:cNvPr>
            <p:cNvSpPr/>
            <p:nvPr/>
          </p:nvSpPr>
          <p:spPr>
            <a:xfrm>
              <a:off x="448241" y="2098320"/>
              <a:ext cx="2967869" cy="7112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DD454D3A-59C1-96B7-229B-367957DF53AC}"/>
                </a:ext>
              </a:extLst>
            </p:cNvPr>
            <p:cNvSpPr txBox="1"/>
            <p:nvPr/>
          </p:nvSpPr>
          <p:spPr>
            <a:xfrm>
              <a:off x="384192" y="2269254"/>
              <a:ext cx="3095966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spc="-150">
                  <a:solidFill>
                    <a:schemeClr val="bg1"/>
                  </a:solidFill>
                  <a:latin typeface="Verdana"/>
                  <a:ea typeface="Verdana"/>
                </a:rPr>
                <a:t>Content creation time</a:t>
              </a:r>
              <a:endParaRPr lang="hu-HU"/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16B3E118-9C59-0803-F4F4-8E8F79A0AB74}"/>
              </a:ext>
            </a:extLst>
          </p:cNvPr>
          <p:cNvGrpSpPr/>
          <p:nvPr/>
        </p:nvGrpSpPr>
        <p:grpSpPr>
          <a:xfrm>
            <a:off x="995938" y="4861911"/>
            <a:ext cx="3095966" cy="711200"/>
            <a:chOff x="384192" y="2098320"/>
            <a:chExt cx="3095966" cy="711200"/>
          </a:xfrm>
        </p:grpSpPr>
        <p:sp>
          <p:nvSpPr>
            <p:cNvPr id="17" name="Rounded Rectangle 11">
              <a:extLst>
                <a:ext uri="{FF2B5EF4-FFF2-40B4-BE49-F238E27FC236}">
                  <a16:creationId xmlns:a16="http://schemas.microsoft.com/office/drawing/2014/main" id="{BD24351A-7C08-993B-9765-C3604FE6F2CC}"/>
                </a:ext>
              </a:extLst>
            </p:cNvPr>
            <p:cNvSpPr/>
            <p:nvPr/>
          </p:nvSpPr>
          <p:spPr>
            <a:xfrm>
              <a:off x="448241" y="2098320"/>
              <a:ext cx="2967869" cy="7112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C204F72B-9CD0-331A-2C72-5D544BEF985A}"/>
                </a:ext>
              </a:extLst>
            </p:cNvPr>
            <p:cNvSpPr txBox="1"/>
            <p:nvPr/>
          </p:nvSpPr>
          <p:spPr>
            <a:xfrm>
              <a:off x="384192" y="2269254"/>
              <a:ext cx="3095966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spc="-150">
                  <a:solidFill>
                    <a:schemeClr val="bg1"/>
                  </a:solidFill>
                  <a:latin typeface="Verdana"/>
                  <a:ea typeface="Verdana"/>
                </a:rPr>
                <a:t>Playing time</a:t>
              </a:r>
              <a:endParaRPr lang="hu-HU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B785CE50-323B-0D01-6069-693989E5277C}"/>
              </a:ext>
            </a:extLst>
          </p:cNvPr>
          <p:cNvGrpSpPr/>
          <p:nvPr/>
        </p:nvGrpSpPr>
        <p:grpSpPr>
          <a:xfrm>
            <a:off x="8460318" y="4861912"/>
            <a:ext cx="3095966" cy="711200"/>
            <a:chOff x="384192" y="2098320"/>
            <a:chExt cx="3095966" cy="711200"/>
          </a:xfrm>
        </p:grpSpPr>
        <p:sp>
          <p:nvSpPr>
            <p:cNvPr id="22" name="Rounded Rectangle 11">
              <a:extLst>
                <a:ext uri="{FF2B5EF4-FFF2-40B4-BE49-F238E27FC236}">
                  <a16:creationId xmlns:a16="http://schemas.microsoft.com/office/drawing/2014/main" id="{F92C0A6F-68B5-609E-7DF4-D79E90676E91}"/>
                </a:ext>
              </a:extLst>
            </p:cNvPr>
            <p:cNvSpPr/>
            <p:nvPr/>
          </p:nvSpPr>
          <p:spPr>
            <a:xfrm>
              <a:off x="448241" y="2098320"/>
              <a:ext cx="2967869" cy="7112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E2D59568-7B52-3589-AEE4-8CDAAFA68D21}"/>
                </a:ext>
              </a:extLst>
            </p:cNvPr>
            <p:cNvSpPr txBox="1"/>
            <p:nvPr/>
          </p:nvSpPr>
          <p:spPr>
            <a:xfrm>
              <a:off x="384192" y="2269254"/>
              <a:ext cx="3095966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spc="-150">
                  <a:solidFill>
                    <a:schemeClr val="bg1"/>
                  </a:solidFill>
                  <a:latin typeface="Verdana"/>
                  <a:ea typeface="Verdana"/>
                </a:rPr>
                <a:t>Retention rate</a:t>
              </a:r>
              <a:endParaRPr lang="hu-HU"/>
            </a:p>
          </p:txBody>
        </p:sp>
      </p:grpSp>
      <p:grpSp>
        <p:nvGrpSpPr>
          <p:cNvPr id="24" name="Csoportba foglalás 23">
            <a:extLst>
              <a:ext uri="{FF2B5EF4-FFF2-40B4-BE49-F238E27FC236}">
                <a16:creationId xmlns:a16="http://schemas.microsoft.com/office/drawing/2014/main" id="{E8D3DAB7-A05F-2F3D-1F2C-E7F77166EDFA}"/>
              </a:ext>
            </a:extLst>
          </p:cNvPr>
          <p:cNvGrpSpPr/>
          <p:nvPr/>
        </p:nvGrpSpPr>
        <p:grpSpPr>
          <a:xfrm>
            <a:off x="2868741" y="3810137"/>
            <a:ext cx="3095966" cy="711200"/>
            <a:chOff x="384192" y="2098320"/>
            <a:chExt cx="3095966" cy="711200"/>
          </a:xfrm>
        </p:grpSpPr>
        <p:sp>
          <p:nvSpPr>
            <p:cNvPr id="25" name="Rounded Rectangle 11">
              <a:extLst>
                <a:ext uri="{FF2B5EF4-FFF2-40B4-BE49-F238E27FC236}">
                  <a16:creationId xmlns:a16="http://schemas.microsoft.com/office/drawing/2014/main" id="{D3393C3C-084C-286F-3EA6-EF17285733DD}"/>
                </a:ext>
              </a:extLst>
            </p:cNvPr>
            <p:cNvSpPr/>
            <p:nvPr/>
          </p:nvSpPr>
          <p:spPr>
            <a:xfrm>
              <a:off x="448241" y="2098320"/>
              <a:ext cx="2967869" cy="7112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E970BE60-8FBC-6DC9-7E29-3A219CA9EF37}"/>
                </a:ext>
              </a:extLst>
            </p:cNvPr>
            <p:cNvSpPr txBox="1"/>
            <p:nvPr/>
          </p:nvSpPr>
          <p:spPr>
            <a:xfrm>
              <a:off x="384192" y="2269254"/>
              <a:ext cx="3095966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spc="-150">
                  <a:solidFill>
                    <a:schemeClr val="bg1"/>
                  </a:solidFill>
                  <a:latin typeface="Verdana"/>
                  <a:ea typeface="Verdana"/>
                </a:rPr>
                <a:t>Content sharing</a:t>
              </a:r>
              <a:endParaRPr lang="hu-HU"/>
            </a:p>
          </p:txBody>
        </p:sp>
      </p:grpSp>
      <p:grpSp>
        <p:nvGrpSpPr>
          <p:cNvPr id="29" name="Csoportba foglalás 28">
            <a:extLst>
              <a:ext uri="{FF2B5EF4-FFF2-40B4-BE49-F238E27FC236}">
                <a16:creationId xmlns:a16="http://schemas.microsoft.com/office/drawing/2014/main" id="{994676B7-C5DB-3541-0379-A1E5AB0ABF9D}"/>
              </a:ext>
            </a:extLst>
          </p:cNvPr>
          <p:cNvGrpSpPr/>
          <p:nvPr/>
        </p:nvGrpSpPr>
        <p:grpSpPr>
          <a:xfrm>
            <a:off x="6705572" y="3810137"/>
            <a:ext cx="3095966" cy="711200"/>
            <a:chOff x="384192" y="2098320"/>
            <a:chExt cx="3095966" cy="711200"/>
          </a:xfrm>
        </p:grpSpPr>
        <p:sp>
          <p:nvSpPr>
            <p:cNvPr id="30" name="Rounded Rectangle 11">
              <a:extLst>
                <a:ext uri="{FF2B5EF4-FFF2-40B4-BE49-F238E27FC236}">
                  <a16:creationId xmlns:a16="http://schemas.microsoft.com/office/drawing/2014/main" id="{4C174028-7E3B-37D8-D3E5-44D2A32563ED}"/>
                </a:ext>
              </a:extLst>
            </p:cNvPr>
            <p:cNvSpPr/>
            <p:nvPr/>
          </p:nvSpPr>
          <p:spPr>
            <a:xfrm>
              <a:off x="448241" y="2098320"/>
              <a:ext cx="2967869" cy="7112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F10A464E-61F1-43BA-8BF7-8FDA03878C4E}"/>
                </a:ext>
              </a:extLst>
            </p:cNvPr>
            <p:cNvSpPr txBox="1"/>
            <p:nvPr/>
          </p:nvSpPr>
          <p:spPr>
            <a:xfrm>
              <a:off x="384192" y="2269254"/>
              <a:ext cx="3095966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spc="-150">
                  <a:solidFill>
                    <a:schemeClr val="bg1"/>
                  </a:solidFill>
                  <a:latin typeface="Verdana"/>
                  <a:ea typeface="Verdana"/>
                </a:rPr>
                <a:t>Social interactions</a:t>
              </a:r>
            </a:p>
          </p:txBody>
        </p:sp>
      </p:grp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87A159B3-839C-931C-7B11-3338AE0A6AAE}"/>
              </a:ext>
            </a:extLst>
          </p:cNvPr>
          <p:cNvGrpSpPr/>
          <p:nvPr/>
        </p:nvGrpSpPr>
        <p:grpSpPr>
          <a:xfrm>
            <a:off x="4768374" y="2758362"/>
            <a:ext cx="3095966" cy="711200"/>
            <a:chOff x="384192" y="2098320"/>
            <a:chExt cx="3095966" cy="711200"/>
          </a:xfrm>
        </p:grpSpPr>
        <p:sp>
          <p:nvSpPr>
            <p:cNvPr id="33" name="Rounded Rectangle 11">
              <a:extLst>
                <a:ext uri="{FF2B5EF4-FFF2-40B4-BE49-F238E27FC236}">
                  <a16:creationId xmlns:a16="http://schemas.microsoft.com/office/drawing/2014/main" id="{A8A4548F-D251-FE35-33BD-F8564F98445A}"/>
                </a:ext>
              </a:extLst>
            </p:cNvPr>
            <p:cNvSpPr/>
            <p:nvPr/>
          </p:nvSpPr>
          <p:spPr>
            <a:xfrm>
              <a:off x="448241" y="2098320"/>
              <a:ext cx="2967869" cy="7112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F7D92B49-AAFA-C2D2-D55D-467528603C6D}"/>
                </a:ext>
              </a:extLst>
            </p:cNvPr>
            <p:cNvSpPr txBox="1"/>
            <p:nvPr/>
          </p:nvSpPr>
          <p:spPr>
            <a:xfrm>
              <a:off x="384192" y="2269254"/>
              <a:ext cx="3095966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spc="-150">
                  <a:solidFill>
                    <a:schemeClr val="bg1"/>
                  </a:solidFill>
                  <a:latin typeface="Verdana"/>
                  <a:ea typeface="Verdana"/>
                </a:rPr>
                <a:t>User purchases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849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531 -0.08102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531 -0.08102 L -0.28685 -0.08056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8685 -0.08056 L 0 0 " pathEditMode="relative" rAng="0" ptsTypes="AA">
                                      <p:cBhvr>
                                        <p:cTn id="14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36" y="40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6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65F99-690F-00CB-8C49-211C8B40C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snowy area&#10;&#10;AI-generated content may be incorrect.">
            <a:extLst>
              <a:ext uri="{FF2B5EF4-FFF2-40B4-BE49-F238E27FC236}">
                <a16:creationId xmlns:a16="http://schemas.microsoft.com/office/drawing/2014/main" id="{5CEF8885-E6B9-B09A-247B-F91DBF28AE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</a:extLst>
          </a:blip>
          <a:srcRect l="5703" r="57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9B8055-E7F9-9256-8C70-41BED97A1E70}"/>
              </a:ext>
            </a:extLst>
          </p:cNvPr>
          <p:cNvSpPr txBox="1"/>
          <p:nvPr/>
        </p:nvSpPr>
        <p:spPr>
          <a:xfrm>
            <a:off x="469900" y="445245"/>
            <a:ext cx="675640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spc="-1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Technology</a:t>
            </a:r>
          </a:p>
        </p:txBody>
      </p:sp>
      <p:sp>
        <p:nvSpPr>
          <p:cNvPr id="6" name="AutoShape 2" descr="Django Icon Vector SVG Icon - SVG Repo">
            <a:extLst>
              <a:ext uri="{FF2B5EF4-FFF2-40B4-BE49-F238E27FC236}">
                <a16:creationId xmlns:a16="http://schemas.microsoft.com/office/drawing/2014/main" id="{B4BC5B8D-77E0-64D5-F3FA-66B3243AE8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Django Icons, Logos, Symbols – Free Download PNG, SVG">
            <a:extLst>
              <a:ext uri="{FF2B5EF4-FFF2-40B4-BE49-F238E27FC236}">
                <a16:creationId xmlns:a16="http://schemas.microsoft.com/office/drawing/2014/main" id="{8589291A-6E1B-6AAE-9C15-A693A761D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693" y="1030020"/>
            <a:ext cx="22987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lask&quot; Icon - Download for free – Iconduck">
            <a:extLst>
              <a:ext uri="{FF2B5EF4-FFF2-40B4-BE49-F238E27FC236}">
                <a16:creationId xmlns:a16="http://schemas.microsoft.com/office/drawing/2014/main" id="{3128B620-CC6A-3F49-CC36-C278CAD86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2179370"/>
            <a:ext cx="1411287" cy="181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8" descr="The Ultralytics Brand">
            <a:extLst>
              <a:ext uri="{FF2B5EF4-FFF2-40B4-BE49-F238E27FC236}">
                <a16:creationId xmlns:a16="http://schemas.microsoft.com/office/drawing/2014/main" id="{96A5A9B2-CE25-63A6-444A-6A763FA036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B7A3684-6633-33A8-C217-1347D5524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940" y="5280923"/>
            <a:ext cx="2461405" cy="686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720018-C8F9-F0E8-87E7-128B1F917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6534" y="4241972"/>
            <a:ext cx="1467681" cy="129171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084" name="Picture 12" descr="GitHub - QwenLM/Qwen2.5: Qwen2.5 is the large language model series  developed by Qwen team, Alibaba Cloud.">
            <a:extLst>
              <a:ext uri="{FF2B5EF4-FFF2-40B4-BE49-F238E27FC236}">
                <a16:creationId xmlns:a16="http://schemas.microsoft.com/office/drawing/2014/main" id="{61E9DFFB-05D1-F642-5707-EFD9FC446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32" y="5533691"/>
            <a:ext cx="2461405" cy="86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omfyUI | Generate video, images, audio with AI">
            <a:extLst>
              <a:ext uri="{FF2B5EF4-FFF2-40B4-BE49-F238E27FC236}">
                <a16:creationId xmlns:a16="http://schemas.microsoft.com/office/drawing/2014/main" id="{A2DCC2AF-9F85-462A-A5BF-DF9E66D69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693" y="4507702"/>
            <a:ext cx="2324100" cy="60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D78CE3-53BB-CAB9-4CF9-BA6FBA497848}"/>
              </a:ext>
            </a:extLst>
          </p:cNvPr>
          <p:cNvCxnSpPr/>
          <p:nvPr/>
        </p:nvCxnSpPr>
        <p:spPr>
          <a:xfrm>
            <a:off x="6096000" y="1460500"/>
            <a:ext cx="0" cy="47498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88" name="Picture 16">
            <a:extLst>
              <a:ext uri="{FF2B5EF4-FFF2-40B4-BE49-F238E27FC236}">
                <a16:creationId xmlns:a16="http://schemas.microsoft.com/office/drawing/2014/main" id="{23F3A87D-F55E-FF1C-AEBC-968510BC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959723"/>
            <a:ext cx="5377234" cy="108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CE768971-E28E-5322-CCFF-461C542FD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130" y="3332553"/>
            <a:ext cx="2384573" cy="235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1672847-6F9E-20D3-BFB0-126A073F8531}"/>
              </a:ext>
            </a:extLst>
          </p:cNvPr>
          <p:cNvSpPr txBox="1"/>
          <p:nvPr/>
        </p:nvSpPr>
        <p:spPr>
          <a:xfrm>
            <a:off x="4368085" y="3654379"/>
            <a:ext cx="101957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3200" b="1"/>
              <a:t>SAM</a:t>
            </a:r>
          </a:p>
        </p:txBody>
      </p:sp>
    </p:spTree>
    <p:extLst>
      <p:ext uri="{BB962C8B-B14F-4D97-AF65-F5344CB8AC3E}">
        <p14:creationId xmlns:p14="http://schemas.microsoft.com/office/powerpoint/2010/main" val="393723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531 -0.08102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531 -0.08102 L -0.28685 -0.08056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8685 -0.08056 L 0 0 " pathEditMode="relative" rAng="0" ptsTypes="AA">
                                      <p:cBhvr>
                                        <p:cTn id="14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36" y="40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6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881EA-E4FB-1795-287D-7888EA443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snowy area&#10;&#10;AI-generated content may be incorrect.">
            <a:extLst>
              <a:ext uri="{FF2B5EF4-FFF2-40B4-BE49-F238E27FC236}">
                <a16:creationId xmlns:a16="http://schemas.microsoft.com/office/drawing/2014/main" id="{140F7C19-3BE4-5D43-BA17-7B622779E5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</a:extLst>
          </a:blip>
          <a:srcRect l="5703" r="57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D85D0-D07D-E23C-092B-73AEC3FAB634}"/>
              </a:ext>
            </a:extLst>
          </p:cNvPr>
          <p:cNvSpPr txBox="1"/>
          <p:nvPr/>
        </p:nvSpPr>
        <p:spPr>
          <a:xfrm>
            <a:off x="469900" y="445245"/>
            <a:ext cx="675640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1" spc="-150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rPr>
              <a:t>AI Pipeline</a:t>
            </a:r>
            <a:endParaRPr lang="en-US" sz="4400" b="1" spc="-15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AutoShape 2" descr="Django Icon Vector SVG Icon - SVG Repo">
            <a:extLst>
              <a:ext uri="{FF2B5EF4-FFF2-40B4-BE49-F238E27FC236}">
                <a16:creationId xmlns:a16="http://schemas.microsoft.com/office/drawing/2014/main" id="{D667C38D-3928-C317-7A8F-6C11EF69D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The Ultralytics Brand">
            <a:extLst>
              <a:ext uri="{FF2B5EF4-FFF2-40B4-BE49-F238E27FC236}">
                <a16:creationId xmlns:a16="http://schemas.microsoft.com/office/drawing/2014/main" id="{E4339E91-47EB-6E43-F7F9-13D2FC894A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églalap: szamárfül 3">
            <a:extLst>
              <a:ext uri="{FF2B5EF4-FFF2-40B4-BE49-F238E27FC236}">
                <a16:creationId xmlns:a16="http://schemas.microsoft.com/office/drawing/2014/main" id="{629D2DE4-2BA0-1963-06C2-7E65AD366DC7}"/>
              </a:ext>
            </a:extLst>
          </p:cNvPr>
          <p:cNvSpPr/>
          <p:nvPr/>
        </p:nvSpPr>
        <p:spPr>
          <a:xfrm>
            <a:off x="96591" y="1609859"/>
            <a:ext cx="1379111" cy="1416675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err="1"/>
              <a:t>User</a:t>
            </a:r>
            <a:r>
              <a:rPr lang="hu-HU"/>
              <a:t> </a:t>
            </a:r>
            <a:r>
              <a:rPr lang="hu-HU" err="1"/>
              <a:t>Character</a:t>
            </a:r>
            <a:r>
              <a:rPr lang="hu-HU"/>
              <a:t> </a:t>
            </a:r>
            <a:r>
              <a:rPr lang="hu-HU" err="1"/>
              <a:t>Description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2A19D275-9B2B-2ABA-0EA9-94E0472CFFC5}"/>
              </a:ext>
            </a:extLst>
          </p:cNvPr>
          <p:cNvSpPr/>
          <p:nvPr/>
        </p:nvSpPr>
        <p:spPr>
          <a:xfrm>
            <a:off x="2436253" y="1744013"/>
            <a:ext cx="1980126" cy="992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err="1"/>
              <a:t>Stable</a:t>
            </a:r>
            <a:r>
              <a:rPr lang="hu-HU"/>
              <a:t> </a:t>
            </a:r>
            <a:r>
              <a:rPr lang="hu-HU" err="1"/>
              <a:t>Diffusion</a:t>
            </a:r>
          </a:p>
        </p:txBody>
      </p:sp>
      <p:pic>
        <p:nvPicPr>
          <p:cNvPr id="10" name="Picture 14" descr="ComfyUI | Generate video, images, audio with AI">
            <a:extLst>
              <a:ext uri="{FF2B5EF4-FFF2-40B4-BE49-F238E27FC236}">
                <a16:creationId xmlns:a16="http://schemas.microsoft.com/office/drawing/2014/main" id="{BED61D9F-9893-AD06-B2D8-693613A7C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12" y="1261153"/>
            <a:ext cx="1884072" cy="48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églalap: szamárfül 10">
            <a:extLst>
              <a:ext uri="{FF2B5EF4-FFF2-40B4-BE49-F238E27FC236}">
                <a16:creationId xmlns:a16="http://schemas.microsoft.com/office/drawing/2014/main" id="{B4515C33-44B0-9705-3A77-9FB6B6B7E489}"/>
              </a:ext>
            </a:extLst>
          </p:cNvPr>
          <p:cNvSpPr/>
          <p:nvPr/>
        </p:nvSpPr>
        <p:spPr>
          <a:xfrm>
            <a:off x="64394" y="3439731"/>
            <a:ext cx="1379111" cy="1416675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/>
              <a:t>LLM </a:t>
            </a:r>
            <a:r>
              <a:rPr lang="hu-HU" err="1"/>
              <a:t>Scene</a:t>
            </a:r>
            <a:br>
              <a:rPr lang="hu-HU"/>
            </a:br>
            <a:r>
              <a:rPr lang="hu-HU" err="1"/>
              <a:t>Description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9BEB948E-8A4B-30CA-A555-A1485A7B31E5}"/>
              </a:ext>
            </a:extLst>
          </p:cNvPr>
          <p:cNvSpPr/>
          <p:nvPr/>
        </p:nvSpPr>
        <p:spPr>
          <a:xfrm>
            <a:off x="2409422" y="3713406"/>
            <a:ext cx="1980126" cy="992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err="1"/>
              <a:t>Stable</a:t>
            </a:r>
            <a:r>
              <a:rPr lang="hu-HU"/>
              <a:t> </a:t>
            </a:r>
            <a:r>
              <a:rPr lang="hu-HU" err="1"/>
              <a:t>Diffusion</a:t>
            </a:r>
          </a:p>
        </p:txBody>
      </p:sp>
      <p:pic>
        <p:nvPicPr>
          <p:cNvPr id="13" name="Picture 14" descr="ComfyUI | Generate video, images, audio with AI">
            <a:extLst>
              <a:ext uri="{FF2B5EF4-FFF2-40B4-BE49-F238E27FC236}">
                <a16:creationId xmlns:a16="http://schemas.microsoft.com/office/drawing/2014/main" id="{D48938C2-7389-6E7C-486B-6D9F64226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481" y="3230546"/>
            <a:ext cx="1884072" cy="48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églalap 15">
            <a:extLst>
              <a:ext uri="{FF2B5EF4-FFF2-40B4-BE49-F238E27FC236}">
                <a16:creationId xmlns:a16="http://schemas.microsoft.com/office/drawing/2014/main" id="{5730AE67-9867-3249-591A-56A25CC83F1D}"/>
              </a:ext>
            </a:extLst>
          </p:cNvPr>
          <p:cNvSpPr/>
          <p:nvPr/>
        </p:nvSpPr>
        <p:spPr>
          <a:xfrm>
            <a:off x="5441322" y="3445095"/>
            <a:ext cx="3552422" cy="1303987"/>
          </a:xfrm>
          <a:prstGeom prst="rect">
            <a:avLst/>
          </a:prstGeom>
          <a:noFill/>
          <a:ln w="28575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hu-HU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670FC8CF-6DBA-14C4-C7ED-EEA205E52255}"/>
              </a:ext>
            </a:extLst>
          </p:cNvPr>
          <p:cNvSpPr txBox="1"/>
          <p:nvPr/>
        </p:nvSpPr>
        <p:spPr>
          <a:xfrm>
            <a:off x="5323266" y="3101661"/>
            <a:ext cx="2389032" cy="3764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Scene</a:t>
            </a:r>
            <a:r>
              <a:rPr lang="hu-HU"/>
              <a:t> </a:t>
            </a:r>
            <a:r>
              <a:rPr lang="hu-HU" err="1"/>
              <a:t>Understanding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id="{CB6976C4-8AD3-F311-B29A-93B2D60C39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0771" y="3848148"/>
            <a:ext cx="1892588" cy="525579"/>
          </a:xfrm>
          <a:prstGeom prst="rect">
            <a:avLst/>
          </a:prstGeom>
        </p:spPr>
      </p:pic>
      <p:pic>
        <p:nvPicPr>
          <p:cNvPr id="23" name="Picture 14" descr="A képen festmény, művészet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D5178E8-AF15-4E48-1CB9-037E33EA4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2843" y="3490704"/>
            <a:ext cx="1392555" cy="122732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5" name="Szövegdoboz 24">
            <a:extLst>
              <a:ext uri="{FF2B5EF4-FFF2-40B4-BE49-F238E27FC236}">
                <a16:creationId xmlns:a16="http://schemas.microsoft.com/office/drawing/2014/main" id="{2087F867-72EF-5C3B-21D6-1A19C5A5C87B}"/>
              </a:ext>
            </a:extLst>
          </p:cNvPr>
          <p:cNvSpPr txBox="1"/>
          <p:nvPr/>
        </p:nvSpPr>
        <p:spPr>
          <a:xfrm>
            <a:off x="7963436" y="3450463"/>
            <a:ext cx="9659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800" b="1"/>
              <a:t>SAM</a:t>
            </a:r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AA6BC143-AB53-CCB1-D26F-2A7811A56123}"/>
              </a:ext>
            </a:extLst>
          </p:cNvPr>
          <p:cNvSpPr/>
          <p:nvPr/>
        </p:nvSpPr>
        <p:spPr>
          <a:xfrm>
            <a:off x="4620295" y="5725730"/>
            <a:ext cx="1980126" cy="992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/>
              <a:t>LLM</a:t>
            </a:r>
          </a:p>
        </p:txBody>
      </p:sp>
      <p:sp>
        <p:nvSpPr>
          <p:cNvPr id="27" name="Nyíl: jobbra mutató 26">
            <a:extLst>
              <a:ext uri="{FF2B5EF4-FFF2-40B4-BE49-F238E27FC236}">
                <a16:creationId xmlns:a16="http://schemas.microsoft.com/office/drawing/2014/main" id="{7E108C8C-83DA-CE86-EE22-236D4A0DCE98}"/>
              </a:ext>
            </a:extLst>
          </p:cNvPr>
          <p:cNvSpPr/>
          <p:nvPr/>
        </p:nvSpPr>
        <p:spPr>
          <a:xfrm>
            <a:off x="1631323" y="1990859"/>
            <a:ext cx="665408" cy="4936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Nyíl: jobbra mutató 27">
            <a:extLst>
              <a:ext uri="{FF2B5EF4-FFF2-40B4-BE49-F238E27FC236}">
                <a16:creationId xmlns:a16="http://schemas.microsoft.com/office/drawing/2014/main" id="{ABB5CA63-B842-084C-39E3-7CF8DAC7CCC0}"/>
              </a:ext>
            </a:extLst>
          </p:cNvPr>
          <p:cNvSpPr/>
          <p:nvPr/>
        </p:nvSpPr>
        <p:spPr>
          <a:xfrm>
            <a:off x="1599126" y="3960252"/>
            <a:ext cx="665408" cy="4936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Nyíl: jobbra mutató 28">
            <a:extLst>
              <a:ext uri="{FF2B5EF4-FFF2-40B4-BE49-F238E27FC236}">
                <a16:creationId xmlns:a16="http://schemas.microsoft.com/office/drawing/2014/main" id="{B0B97BEF-60BF-4324-B9D7-D5858CA33FBB}"/>
              </a:ext>
            </a:extLst>
          </p:cNvPr>
          <p:cNvSpPr/>
          <p:nvPr/>
        </p:nvSpPr>
        <p:spPr>
          <a:xfrm>
            <a:off x="4539801" y="3960252"/>
            <a:ext cx="665408" cy="4936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1" name="Picture 12" descr="GitHub - QwenLM/Qwen2.5: Qwen2.5 is the large language model series  developed by Qwen team, Alibaba Cloud.">
            <a:extLst>
              <a:ext uri="{FF2B5EF4-FFF2-40B4-BE49-F238E27FC236}">
                <a16:creationId xmlns:a16="http://schemas.microsoft.com/office/drawing/2014/main" id="{98A40CA3-4CC7-1802-864D-89B0B2722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677" y="5061466"/>
            <a:ext cx="1844293" cy="66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Nyíl: balra mutató 31">
            <a:extLst>
              <a:ext uri="{FF2B5EF4-FFF2-40B4-BE49-F238E27FC236}">
                <a16:creationId xmlns:a16="http://schemas.microsoft.com/office/drawing/2014/main" id="{39DD2130-BB60-E77D-B91B-DDFB8E9E4658}"/>
              </a:ext>
            </a:extLst>
          </p:cNvPr>
          <p:cNvSpPr/>
          <p:nvPr/>
        </p:nvSpPr>
        <p:spPr>
          <a:xfrm rot="1320000">
            <a:off x="2037907" y="5288889"/>
            <a:ext cx="1770843" cy="62248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Nyíl: jobbra mutató 32">
            <a:extLst>
              <a:ext uri="{FF2B5EF4-FFF2-40B4-BE49-F238E27FC236}">
                <a16:creationId xmlns:a16="http://schemas.microsoft.com/office/drawing/2014/main" id="{993A7584-EB64-C43A-1FEB-2DBA40953B1F}"/>
              </a:ext>
            </a:extLst>
          </p:cNvPr>
          <p:cNvSpPr/>
          <p:nvPr/>
        </p:nvSpPr>
        <p:spPr>
          <a:xfrm>
            <a:off x="4571999" y="1990859"/>
            <a:ext cx="665408" cy="4936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Nyíl: jobbra mutató 33">
            <a:extLst>
              <a:ext uri="{FF2B5EF4-FFF2-40B4-BE49-F238E27FC236}">
                <a16:creationId xmlns:a16="http://schemas.microsoft.com/office/drawing/2014/main" id="{D81B2FAE-05E1-9F46-ED43-4FAFA2D39E56}"/>
              </a:ext>
            </a:extLst>
          </p:cNvPr>
          <p:cNvSpPr/>
          <p:nvPr/>
        </p:nvSpPr>
        <p:spPr>
          <a:xfrm>
            <a:off x="9149365" y="3901224"/>
            <a:ext cx="665408" cy="4936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5" name="Kép 34" descr="A képen ablak, ház, bútorok, fedett pályá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71C2558-F7A2-AC04-0910-79994DD609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8964" y="2834358"/>
            <a:ext cx="3773242" cy="2144467"/>
          </a:xfrm>
          <a:prstGeom prst="rect">
            <a:avLst/>
          </a:prstGeom>
        </p:spPr>
      </p:pic>
      <p:sp>
        <p:nvSpPr>
          <p:cNvPr id="36" name="Téglalap 35">
            <a:extLst>
              <a:ext uri="{FF2B5EF4-FFF2-40B4-BE49-F238E27FC236}">
                <a16:creationId xmlns:a16="http://schemas.microsoft.com/office/drawing/2014/main" id="{65C94AF1-01DC-4BC1-6446-DCF4C95AE3E5}"/>
              </a:ext>
            </a:extLst>
          </p:cNvPr>
          <p:cNvSpPr/>
          <p:nvPr/>
        </p:nvSpPr>
        <p:spPr>
          <a:xfrm>
            <a:off x="9948929" y="5725730"/>
            <a:ext cx="1980126" cy="992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/>
              <a:t>Chat </a:t>
            </a:r>
            <a:r>
              <a:rPr lang="hu-HU" err="1"/>
              <a:t>Based</a:t>
            </a:r>
            <a:r>
              <a:rPr lang="hu-HU"/>
              <a:t> Game</a:t>
            </a:r>
          </a:p>
        </p:txBody>
      </p:sp>
      <p:pic>
        <p:nvPicPr>
          <p:cNvPr id="37" name="Kép 36" descr="A képen ruházat, Emberi arc, személy, klarinét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81A43A4-81E3-967F-2477-0A796E70F5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6284" y="316605"/>
            <a:ext cx="3094150" cy="2586508"/>
          </a:xfrm>
          <a:prstGeom prst="rect">
            <a:avLst/>
          </a:prstGeom>
        </p:spPr>
      </p:pic>
      <p:sp>
        <p:nvSpPr>
          <p:cNvPr id="38" name="Nyíl: jobbra mutató 37">
            <a:extLst>
              <a:ext uri="{FF2B5EF4-FFF2-40B4-BE49-F238E27FC236}">
                <a16:creationId xmlns:a16="http://schemas.microsoft.com/office/drawing/2014/main" id="{F889621D-718D-B3C6-E05B-57850DDC4D39}"/>
              </a:ext>
            </a:extLst>
          </p:cNvPr>
          <p:cNvSpPr/>
          <p:nvPr/>
        </p:nvSpPr>
        <p:spPr>
          <a:xfrm>
            <a:off x="7544871" y="5972576"/>
            <a:ext cx="1223492" cy="4936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Nyíl: jobbra mutató 38">
            <a:extLst>
              <a:ext uri="{FF2B5EF4-FFF2-40B4-BE49-F238E27FC236}">
                <a16:creationId xmlns:a16="http://schemas.microsoft.com/office/drawing/2014/main" id="{5A67C2B2-CF8E-0AF0-7546-69B9E28DF61A}"/>
              </a:ext>
            </a:extLst>
          </p:cNvPr>
          <p:cNvSpPr/>
          <p:nvPr/>
        </p:nvSpPr>
        <p:spPr>
          <a:xfrm rot="5400000">
            <a:off x="10608969" y="5146181"/>
            <a:ext cx="665408" cy="4936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F9B37520-E359-E1D3-BC90-61459AAE9AD5}"/>
              </a:ext>
            </a:extLst>
          </p:cNvPr>
          <p:cNvSpPr txBox="1"/>
          <p:nvPr/>
        </p:nvSpPr>
        <p:spPr>
          <a:xfrm>
            <a:off x="5688168" y="826394"/>
            <a:ext cx="18245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Riddle</a:t>
            </a:r>
            <a:r>
              <a:rPr lang="hu-HU"/>
              <a:t> Master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1" name="Szabadkéz 40">
                <a:extLst>
                  <a:ext uri="{FF2B5EF4-FFF2-40B4-BE49-F238E27FC236}">
                    <a16:creationId xmlns:a16="http://schemas.microsoft.com/office/drawing/2014/main" id="{90AA7865-0584-B4BD-D230-9EBFE130F9F0}"/>
                  </a:ext>
                </a:extLst>
              </p14:cNvPr>
              <p14:cNvContentPartPr/>
              <p14:nvPr/>
            </p14:nvContentPartPr>
            <p14:xfrm>
              <a:off x="11207550" y="4487023"/>
              <a:ext cx="692647" cy="275154"/>
            </p14:xfrm>
          </p:contentPart>
        </mc:Choice>
        <mc:Fallback>
          <p:pic>
            <p:nvPicPr>
              <p:cNvPr id="41" name="Szabadkéz 40">
                <a:extLst>
                  <a:ext uri="{FF2B5EF4-FFF2-40B4-BE49-F238E27FC236}">
                    <a16:creationId xmlns:a16="http://schemas.microsoft.com/office/drawing/2014/main" id="{90AA7865-0584-B4BD-D230-9EBFE130F9F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189559" y="4469063"/>
                <a:ext cx="728269" cy="310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2" name="Szabadkéz 41">
                <a:extLst>
                  <a:ext uri="{FF2B5EF4-FFF2-40B4-BE49-F238E27FC236}">
                    <a16:creationId xmlns:a16="http://schemas.microsoft.com/office/drawing/2014/main" id="{CE8D7D55-FD04-7652-090C-0467CC734A5C}"/>
                  </a:ext>
                </a:extLst>
              </p14:cNvPr>
              <p14:cNvContentPartPr/>
              <p14:nvPr/>
            </p14:nvContentPartPr>
            <p14:xfrm>
              <a:off x="10860127" y="3982756"/>
              <a:ext cx="1160185" cy="753663"/>
            </p14:xfrm>
          </p:contentPart>
        </mc:Choice>
        <mc:Fallback>
          <p:pic>
            <p:nvPicPr>
              <p:cNvPr id="42" name="Szabadkéz 41">
                <a:extLst>
                  <a:ext uri="{FF2B5EF4-FFF2-40B4-BE49-F238E27FC236}">
                    <a16:creationId xmlns:a16="http://schemas.microsoft.com/office/drawing/2014/main" id="{CE8D7D55-FD04-7652-090C-0467CC734A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42134" y="3964769"/>
                <a:ext cx="1195811" cy="789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3" name="Szabadkéz 42">
                <a:extLst>
                  <a:ext uri="{FF2B5EF4-FFF2-40B4-BE49-F238E27FC236}">
                    <a16:creationId xmlns:a16="http://schemas.microsoft.com/office/drawing/2014/main" id="{8E285354-CC9B-8F4C-A4AE-21CF429963BF}"/>
                  </a:ext>
                </a:extLst>
              </p14:cNvPr>
              <p14:cNvContentPartPr/>
              <p14:nvPr/>
            </p14:nvContentPartPr>
            <p14:xfrm>
              <a:off x="10853090" y="3902847"/>
              <a:ext cx="268134" cy="408653"/>
            </p14:xfrm>
          </p:contentPart>
        </mc:Choice>
        <mc:Fallback>
          <p:pic>
            <p:nvPicPr>
              <p:cNvPr id="43" name="Szabadkéz 42">
                <a:extLst>
                  <a:ext uri="{FF2B5EF4-FFF2-40B4-BE49-F238E27FC236}">
                    <a16:creationId xmlns:a16="http://schemas.microsoft.com/office/drawing/2014/main" id="{8E285354-CC9B-8F4C-A4AE-21CF429963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835119" y="3884861"/>
                <a:ext cx="303717" cy="444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4" name="Szabadkéz 43">
                <a:extLst>
                  <a:ext uri="{FF2B5EF4-FFF2-40B4-BE49-F238E27FC236}">
                    <a16:creationId xmlns:a16="http://schemas.microsoft.com/office/drawing/2014/main" id="{688FC0A6-9C5E-0673-970F-AFB6F02E1F40}"/>
                  </a:ext>
                </a:extLst>
              </p14:cNvPr>
              <p14:cNvContentPartPr/>
              <p14:nvPr/>
            </p14:nvContentPartPr>
            <p14:xfrm>
              <a:off x="10616474" y="3578811"/>
              <a:ext cx="289178" cy="308331"/>
            </p14:xfrm>
          </p:contentPart>
        </mc:Choice>
        <mc:Fallback>
          <p:pic>
            <p:nvPicPr>
              <p:cNvPr id="44" name="Szabadkéz 43">
                <a:extLst>
                  <a:ext uri="{FF2B5EF4-FFF2-40B4-BE49-F238E27FC236}">
                    <a16:creationId xmlns:a16="http://schemas.microsoft.com/office/drawing/2014/main" id="{688FC0A6-9C5E-0673-970F-AFB6F02E1F4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598490" y="3560843"/>
                <a:ext cx="324786" cy="343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5" name="Szabadkéz 44">
                <a:extLst>
                  <a:ext uri="{FF2B5EF4-FFF2-40B4-BE49-F238E27FC236}">
                    <a16:creationId xmlns:a16="http://schemas.microsoft.com/office/drawing/2014/main" id="{EE1AE428-F514-F419-EA23-96AE18D831B1}"/>
                  </a:ext>
                </a:extLst>
              </p14:cNvPr>
              <p14:cNvContentPartPr/>
              <p14:nvPr/>
            </p14:nvContentPartPr>
            <p14:xfrm>
              <a:off x="6451717" y="4354215"/>
              <a:ext cx="10732" cy="10732"/>
            </p14:xfrm>
          </p:contentPart>
        </mc:Choice>
        <mc:Fallback>
          <p:pic>
            <p:nvPicPr>
              <p:cNvPr id="45" name="Szabadkéz 44">
                <a:extLst>
                  <a:ext uri="{FF2B5EF4-FFF2-40B4-BE49-F238E27FC236}">
                    <a16:creationId xmlns:a16="http://schemas.microsoft.com/office/drawing/2014/main" id="{EE1AE428-F514-F419-EA23-96AE18D831B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915117" y="3817615"/>
                <a:ext cx="1073200" cy="10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6" name="Szabadkéz 45">
                <a:extLst>
                  <a:ext uri="{FF2B5EF4-FFF2-40B4-BE49-F238E27FC236}">
                    <a16:creationId xmlns:a16="http://schemas.microsoft.com/office/drawing/2014/main" id="{7F38C369-C9FB-05D1-E793-406C24898177}"/>
                  </a:ext>
                </a:extLst>
              </p14:cNvPr>
              <p14:cNvContentPartPr/>
              <p14:nvPr/>
            </p14:nvContentPartPr>
            <p14:xfrm>
              <a:off x="6568125" y="4100742"/>
              <a:ext cx="10732" cy="10732"/>
            </p14:xfrm>
          </p:contentPart>
        </mc:Choice>
        <mc:Fallback>
          <p:pic>
            <p:nvPicPr>
              <p:cNvPr id="46" name="Szabadkéz 45">
                <a:extLst>
                  <a:ext uri="{FF2B5EF4-FFF2-40B4-BE49-F238E27FC236}">
                    <a16:creationId xmlns:a16="http://schemas.microsoft.com/office/drawing/2014/main" id="{7F38C369-C9FB-05D1-E793-406C2489817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31525" y="3564142"/>
                <a:ext cx="1073200" cy="10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7" name="Szabadkéz 46">
                <a:extLst>
                  <a:ext uri="{FF2B5EF4-FFF2-40B4-BE49-F238E27FC236}">
                    <a16:creationId xmlns:a16="http://schemas.microsoft.com/office/drawing/2014/main" id="{028C891E-0A9A-F6A8-5588-455EFF6EE493}"/>
                  </a:ext>
                </a:extLst>
              </p14:cNvPr>
              <p14:cNvContentPartPr/>
              <p14:nvPr/>
            </p14:nvContentPartPr>
            <p14:xfrm>
              <a:off x="6259933" y="3969472"/>
              <a:ext cx="10732" cy="10732"/>
            </p14:xfrm>
          </p:contentPart>
        </mc:Choice>
        <mc:Fallback>
          <p:pic>
            <p:nvPicPr>
              <p:cNvPr id="47" name="Szabadkéz 46">
                <a:extLst>
                  <a:ext uri="{FF2B5EF4-FFF2-40B4-BE49-F238E27FC236}">
                    <a16:creationId xmlns:a16="http://schemas.microsoft.com/office/drawing/2014/main" id="{028C891E-0A9A-F6A8-5588-455EFF6EE49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23333" y="3432872"/>
                <a:ext cx="1073200" cy="10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8" name="Szabadkéz 47">
                <a:extLst>
                  <a:ext uri="{FF2B5EF4-FFF2-40B4-BE49-F238E27FC236}">
                    <a16:creationId xmlns:a16="http://schemas.microsoft.com/office/drawing/2014/main" id="{90BF2BB8-1B2B-3603-C41A-5DCF774D71A7}"/>
                  </a:ext>
                </a:extLst>
              </p14:cNvPr>
              <p14:cNvContentPartPr/>
              <p14:nvPr/>
            </p14:nvContentPartPr>
            <p14:xfrm>
              <a:off x="7873712" y="3967283"/>
              <a:ext cx="10732" cy="10732"/>
            </p14:xfrm>
          </p:contentPart>
        </mc:Choice>
        <mc:Fallback>
          <p:pic>
            <p:nvPicPr>
              <p:cNvPr id="48" name="Szabadkéz 47">
                <a:extLst>
                  <a:ext uri="{FF2B5EF4-FFF2-40B4-BE49-F238E27FC236}">
                    <a16:creationId xmlns:a16="http://schemas.microsoft.com/office/drawing/2014/main" id="{90BF2BB8-1B2B-3603-C41A-5DCF774D71A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37112" y="3430683"/>
                <a:ext cx="1073200" cy="10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9" name="Szabadkéz 48">
                <a:extLst>
                  <a:ext uri="{FF2B5EF4-FFF2-40B4-BE49-F238E27FC236}">
                    <a16:creationId xmlns:a16="http://schemas.microsoft.com/office/drawing/2014/main" id="{B8853682-57A7-E973-DD0E-71DC38F2D289}"/>
                  </a:ext>
                </a:extLst>
              </p14:cNvPr>
              <p14:cNvContentPartPr/>
              <p14:nvPr/>
            </p14:nvContentPartPr>
            <p14:xfrm>
              <a:off x="8672171" y="3580763"/>
              <a:ext cx="10732" cy="10732"/>
            </p14:xfrm>
          </p:contentPart>
        </mc:Choice>
        <mc:Fallback>
          <p:pic>
            <p:nvPicPr>
              <p:cNvPr id="49" name="Szabadkéz 48">
                <a:extLst>
                  <a:ext uri="{FF2B5EF4-FFF2-40B4-BE49-F238E27FC236}">
                    <a16:creationId xmlns:a16="http://schemas.microsoft.com/office/drawing/2014/main" id="{B8853682-57A7-E973-DD0E-71DC38F2D28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35571" y="3044163"/>
                <a:ext cx="1073200" cy="10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0" name="Szabadkéz 49">
                <a:extLst>
                  <a:ext uri="{FF2B5EF4-FFF2-40B4-BE49-F238E27FC236}">
                    <a16:creationId xmlns:a16="http://schemas.microsoft.com/office/drawing/2014/main" id="{9881CE64-3E1C-FBF0-EC8E-592C951518AF}"/>
                  </a:ext>
                </a:extLst>
              </p14:cNvPr>
              <p14:cNvContentPartPr/>
              <p14:nvPr/>
            </p14:nvContentPartPr>
            <p14:xfrm>
              <a:off x="5273276" y="-350423"/>
              <a:ext cx="10732" cy="10732"/>
            </p14:xfrm>
          </p:contentPart>
        </mc:Choice>
        <mc:Fallback>
          <p:pic>
            <p:nvPicPr>
              <p:cNvPr id="50" name="Szabadkéz 49">
                <a:extLst>
                  <a:ext uri="{FF2B5EF4-FFF2-40B4-BE49-F238E27FC236}">
                    <a16:creationId xmlns:a16="http://schemas.microsoft.com/office/drawing/2014/main" id="{9881CE64-3E1C-FBF0-EC8E-592C951518A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36676" y="-887023"/>
                <a:ext cx="1073200" cy="10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1" name="Szabadkéz 50">
                <a:extLst>
                  <a:ext uri="{FF2B5EF4-FFF2-40B4-BE49-F238E27FC236}">
                    <a16:creationId xmlns:a16="http://schemas.microsoft.com/office/drawing/2014/main" id="{5B72F02D-643D-1D14-74D0-E8A79C5DADB6}"/>
                  </a:ext>
                </a:extLst>
              </p14:cNvPr>
              <p14:cNvContentPartPr/>
              <p14:nvPr/>
            </p14:nvContentPartPr>
            <p14:xfrm>
              <a:off x="6565457" y="1590824"/>
              <a:ext cx="10732" cy="10732"/>
            </p14:xfrm>
          </p:contentPart>
        </mc:Choice>
        <mc:Fallback>
          <p:pic>
            <p:nvPicPr>
              <p:cNvPr id="51" name="Szabadkéz 50">
                <a:extLst>
                  <a:ext uri="{FF2B5EF4-FFF2-40B4-BE49-F238E27FC236}">
                    <a16:creationId xmlns:a16="http://schemas.microsoft.com/office/drawing/2014/main" id="{5B72F02D-643D-1D14-74D0-E8A79C5DADB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28857" y="1054224"/>
                <a:ext cx="1073200" cy="10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2" name="Szabadkéz 51">
                <a:extLst>
                  <a:ext uri="{FF2B5EF4-FFF2-40B4-BE49-F238E27FC236}">
                    <a16:creationId xmlns:a16="http://schemas.microsoft.com/office/drawing/2014/main" id="{4CE2AC8E-4F0D-9DF9-1AD6-FB2B65C738F3}"/>
                  </a:ext>
                </a:extLst>
              </p14:cNvPr>
              <p14:cNvContentPartPr/>
              <p14:nvPr/>
            </p14:nvContentPartPr>
            <p14:xfrm>
              <a:off x="6158383" y="848478"/>
              <a:ext cx="10732" cy="10732"/>
            </p14:xfrm>
          </p:contentPart>
        </mc:Choice>
        <mc:Fallback>
          <p:pic>
            <p:nvPicPr>
              <p:cNvPr id="52" name="Szabadkéz 51">
                <a:extLst>
                  <a:ext uri="{FF2B5EF4-FFF2-40B4-BE49-F238E27FC236}">
                    <a16:creationId xmlns:a16="http://schemas.microsoft.com/office/drawing/2014/main" id="{4CE2AC8E-4F0D-9DF9-1AD6-FB2B65C738F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21783" y="311878"/>
                <a:ext cx="1073200" cy="107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597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531 -0.08102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531 -0.08102 L -0.28685 -0.08056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8685 -0.08056 L 0 0 " pathEditMode="relative" rAng="0" ptsTypes="AA">
                                      <p:cBhvr>
                                        <p:cTn id="14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36" y="40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6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B1AEA-E4E2-E53C-21FA-B0B5BBB20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snowy area&#10;&#10;AI-generated content may be incorrect.">
            <a:extLst>
              <a:ext uri="{FF2B5EF4-FFF2-40B4-BE49-F238E27FC236}">
                <a16:creationId xmlns:a16="http://schemas.microsoft.com/office/drawing/2014/main" id="{BCF7FCF5-2BEB-982F-E0C9-8C6BB9BD5E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</a14:imgLayer>
                </a14:imgProps>
              </a:ext>
            </a:extLst>
          </a:blip>
          <a:srcRect l="5703" r="57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1179B8-9BAA-A484-2A7F-7C44047616CC}"/>
              </a:ext>
            </a:extLst>
          </p:cNvPr>
          <p:cNvSpPr txBox="1"/>
          <p:nvPr/>
        </p:nvSpPr>
        <p:spPr>
          <a:xfrm>
            <a:off x="469900" y="445245"/>
            <a:ext cx="675640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spc="-1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Observed Limitations</a:t>
            </a:r>
          </a:p>
        </p:txBody>
      </p:sp>
      <p:pic>
        <p:nvPicPr>
          <p:cNvPr id="5122" name="Picture 2" descr="Introduction to image inpainting with a practical example from the  e-commerce industry | by Karol Zak | Data Science at Microsoft | Medium">
            <a:extLst>
              <a:ext uri="{FF2B5EF4-FFF2-40B4-BE49-F238E27FC236}">
                <a16:creationId xmlns:a16="http://schemas.microsoft.com/office/drawing/2014/main" id="{A1195800-5F3F-7B15-B54B-2F65E222D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99" y="1568702"/>
            <a:ext cx="5207000" cy="255875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F96826-2A72-815F-FACD-B63FE55885D5}"/>
              </a:ext>
            </a:extLst>
          </p:cNvPr>
          <p:cNvSpPr txBox="1"/>
          <p:nvPr/>
        </p:nvSpPr>
        <p:spPr>
          <a:xfrm>
            <a:off x="370725" y="4281415"/>
            <a:ext cx="6243547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 Inpainting Difficulties</a:t>
            </a:r>
            <a:endParaRPr lang="en-US" sz="3600" b="1" spc="-15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9" descr="A close-up of a computer component&#10;&#10;AI-generated content may be incorrect.">
            <a:extLst>
              <a:ext uri="{FF2B5EF4-FFF2-40B4-BE49-F238E27FC236}">
                <a16:creationId xmlns:a16="http://schemas.microsoft.com/office/drawing/2014/main" id="{2CFB1189-E6B8-7454-0201-04F1DFF2C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767497"/>
            <a:ext cx="3657600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7BFBD-87B8-BBEB-6889-601DEE897BCE}"/>
              </a:ext>
            </a:extLst>
          </p:cNvPr>
          <p:cNvSpPr txBox="1"/>
          <p:nvPr/>
        </p:nvSpPr>
        <p:spPr>
          <a:xfrm>
            <a:off x="5793626" y="3169190"/>
            <a:ext cx="6243547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Heavy Reliance on Hardware </a:t>
            </a:r>
            <a:endParaRPr lang="en-US" sz="3600" b="1" spc="-15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060A4D-3877-9F4E-1682-42A182ABF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272" y="3878628"/>
            <a:ext cx="2730169" cy="22118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E0533F-B657-3C6D-3D99-E4BA3150FAD4}"/>
              </a:ext>
            </a:extLst>
          </p:cNvPr>
          <p:cNvSpPr txBox="1"/>
          <p:nvPr/>
        </p:nvSpPr>
        <p:spPr>
          <a:xfrm>
            <a:off x="4857582" y="6116181"/>
            <a:ext cx="6243547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Stylized World Generation</a:t>
            </a:r>
            <a:endParaRPr lang="en-US" sz="3600" b="1" spc="-15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7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531 -0.08102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531 -0.08102 L -0.28685 -0.08056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8685 -0.08056 L 0 0 " pathEditMode="relative" rAng="0" ptsTypes="AA">
                                      <p:cBhvr>
                                        <p:cTn id="14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36" y="40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6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Takács Tamás</dc:creator>
  <cp:revision>1</cp:revision>
  <dcterms:created xsi:type="dcterms:W3CDTF">2025-03-07T20:23:01Z</dcterms:created>
  <dcterms:modified xsi:type="dcterms:W3CDTF">2025-03-08T12:53:23Z</dcterms:modified>
</cp:coreProperties>
</file>